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harts/chart7.xml" ContentType="application/vnd.openxmlformats-officedocument.drawingml.chart+xml"/>
  <Override PartName="/ppt/theme/themeOverride17.xml" ContentType="application/vnd.openxmlformats-officedocument.themeOverride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theme/themeOverride24.xml" ContentType="application/vnd.openxmlformats-officedocument.themeOverr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Override13.xml" ContentType="application/vnd.openxmlformats-officedocument.themeOverr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theme/themeOverride20.xml" ContentType="application/vnd.openxmlformats-officedocument.themeOverr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theme/themeOverride6.xml" ContentType="application/vnd.openxmlformats-officedocument.themeOverrid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theme/themeOverride18.xml" ContentType="application/vnd.openxmlformats-officedocument.themeOverride+xml"/>
  <Override PartName="/ppt/theme/themeOverride27.xml" ContentType="application/vnd.openxmlformats-officedocument.themeOverride+xml"/>
  <Override PartName="/ppt/charts/chart4.xml" ContentType="application/vnd.openxmlformats-officedocument.drawingml.chart+xml"/>
  <Override PartName="/ppt/theme/themeOverride16.xml" ContentType="application/vnd.openxmlformats-officedocument.themeOverride+xml"/>
  <Override PartName="/ppt/theme/themeOverride25.xml" ContentType="application/vnd.openxmlformats-officedocument.themeOverride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4.xml" ContentType="application/vnd.openxmlformats-officedocument.themeOverride+xml"/>
  <Override PartName="/ppt/theme/themeOverride23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Override10.xml" ContentType="application/vnd.openxmlformats-officedocument.themeOverride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theme/themeOverride3.xml" ContentType="application/vnd.openxmlformats-officedocument.themeOverride+xml"/>
  <Override PartName="/ppt/charts/chart26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charts/chart15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theme/themeOverride19.xml" ContentType="application/vnd.openxmlformats-officedocument.themeOverride+xml"/>
  <Override PartName="/ppt/charts/chart22.xml" ContentType="application/vnd.openxmlformats-officedocument.drawingml.chart+xml"/>
  <Override PartName="/ppt/commentAuthors.xml" ContentType="application/vnd.openxmlformats-officedocument.presentationml.commentAuthors+xml"/>
  <Override PartName="/ppt/charts/chart5.xml" ContentType="application/vnd.openxmlformats-officedocument.drawingml.chart+xml"/>
  <Override PartName="/ppt/theme/themeOverride15.xml" ContentType="application/vnd.openxmlformats-officedocument.themeOverride+xml"/>
  <Override PartName="/ppt/theme/themeOverride26.xml" ContentType="application/vnd.openxmlformats-officedocument.themeOverr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theme/themeOverride22.xml" ContentType="application/vnd.openxmlformats-officedocument.themeOverr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charts/chart27.xml" ContentType="application/vnd.openxmlformats-officedocument.drawingml.char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Override4.xml" ContentType="application/vnd.openxmlformats-officedocument.themeOverride+xml"/>
  <Override PartName="/ppt/charts/chart16.xml" ContentType="application/vnd.openxmlformats-officedocument.drawingml.char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charts/chart23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</p:sldMasterIdLst>
  <p:notesMasterIdLst>
    <p:notesMasterId r:id="rId52"/>
  </p:notesMasterIdLst>
  <p:sldIdLst>
    <p:sldId id="256" r:id="rId4"/>
    <p:sldId id="338" r:id="rId5"/>
    <p:sldId id="337" r:id="rId6"/>
    <p:sldId id="362" r:id="rId7"/>
    <p:sldId id="340" r:id="rId8"/>
    <p:sldId id="341" r:id="rId9"/>
    <p:sldId id="361" r:id="rId10"/>
    <p:sldId id="343" r:id="rId11"/>
    <p:sldId id="344" r:id="rId12"/>
    <p:sldId id="346" r:id="rId13"/>
    <p:sldId id="347" r:id="rId14"/>
    <p:sldId id="348" r:id="rId15"/>
    <p:sldId id="349" r:id="rId16"/>
    <p:sldId id="350" r:id="rId17"/>
    <p:sldId id="363" r:id="rId18"/>
    <p:sldId id="364" r:id="rId19"/>
    <p:sldId id="365" r:id="rId20"/>
    <p:sldId id="366" r:id="rId21"/>
    <p:sldId id="352" r:id="rId22"/>
    <p:sldId id="353" r:id="rId23"/>
    <p:sldId id="354" r:id="rId24"/>
    <p:sldId id="355" r:id="rId25"/>
    <p:sldId id="356" r:id="rId26"/>
    <p:sldId id="357" r:id="rId27"/>
    <p:sldId id="358" r:id="rId28"/>
    <p:sldId id="359" r:id="rId29"/>
    <p:sldId id="367" r:id="rId30"/>
    <p:sldId id="303" r:id="rId31"/>
    <p:sldId id="368" r:id="rId32"/>
    <p:sldId id="371" r:id="rId33"/>
    <p:sldId id="372" r:id="rId34"/>
    <p:sldId id="373" r:id="rId35"/>
    <p:sldId id="377" r:id="rId36"/>
    <p:sldId id="378" r:id="rId37"/>
    <p:sldId id="379" r:id="rId38"/>
    <p:sldId id="380" r:id="rId39"/>
    <p:sldId id="381" r:id="rId40"/>
    <p:sldId id="382" r:id="rId41"/>
    <p:sldId id="383" r:id="rId42"/>
    <p:sldId id="384" r:id="rId43"/>
    <p:sldId id="385" r:id="rId44"/>
    <p:sldId id="339" r:id="rId45"/>
    <p:sldId id="391" r:id="rId46"/>
    <p:sldId id="389" r:id="rId47"/>
    <p:sldId id="327" r:id="rId48"/>
    <p:sldId id="387" r:id="rId49"/>
    <p:sldId id="388" r:id="rId50"/>
    <p:sldId id="390" r:id="rId51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rogrammer" initials="p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B007A"/>
    <a:srgbClr val="0067A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1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Works\Non-SVN\Caco-2\Documents\UWL%20permeability%20new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Works\Non-SVN\Caco-2\Documents\UWL%20permeability%20new.xlsx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20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21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22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23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24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25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26.xm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27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d:\Kirilo\ADME%20Projects\HIA\HIA%20revised%202008.xlsm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d:\Kirilo\ADME%20Projects\HIA\HIA%20revised%202008.xlsm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rogrammer\Documents\Personal\Moxlas\Disertacija\Graphs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i="0"/>
              <a:t>B</a:t>
            </a:r>
            <a:endParaRPr lang="lt-LT"/>
          </a:p>
        </c:rich>
      </c:tx>
      <c:layout>
        <c:manualLayout>
          <c:xMode val="edge"/>
          <c:yMode val="edge"/>
          <c:x val="1.6445707070707111E-2"/>
          <c:y val="2.2449494949494952E-2"/>
        </c:manualLayout>
      </c:layout>
      <c:overlay val="1"/>
    </c:title>
    <c:plotArea>
      <c:layout/>
      <c:scatterChart>
        <c:scatterStyle val="lineMarker"/>
        <c:ser>
          <c:idx val="3"/>
          <c:order val="0"/>
          <c:tx>
            <c:strRef>
              <c:f>Sheet3!$A$2</c:f>
              <c:strCache>
                <c:ptCount val="1"/>
                <c:pt idx="0">
                  <c:v>Metoprolol</c:v>
                </c:pt>
              </c:strCache>
            </c:strRef>
          </c:tx>
          <c:spPr>
            <a:ln w="22225">
              <a:noFill/>
            </a:ln>
          </c:spPr>
          <c:marker>
            <c:symbol val="circle"/>
            <c:size val="5"/>
            <c:spPr>
              <a:solidFill>
                <a:sysClr val="windowText" lastClr="000000"/>
              </a:solidFill>
            </c:spPr>
          </c:marker>
          <c:xVal>
            <c:numRef>
              <c:f>Sheet3!$B$2:$B$5</c:f>
              <c:numCache>
                <c:formatCode>General</c:formatCode>
                <c:ptCount val="4"/>
                <c:pt idx="0">
                  <c:v>250</c:v>
                </c:pt>
                <c:pt idx="1">
                  <c:v>320</c:v>
                </c:pt>
                <c:pt idx="2">
                  <c:v>370</c:v>
                </c:pt>
                <c:pt idx="3">
                  <c:v>420</c:v>
                </c:pt>
              </c:numCache>
            </c:numRef>
          </c:xVal>
          <c:yVal>
            <c:numRef>
              <c:f>Sheet3!$C$2:$C$5</c:f>
              <c:numCache>
                <c:formatCode>General</c:formatCode>
                <c:ptCount val="4"/>
                <c:pt idx="0">
                  <c:v>85</c:v>
                </c:pt>
                <c:pt idx="1">
                  <c:v>140</c:v>
                </c:pt>
                <c:pt idx="2">
                  <c:v>190</c:v>
                </c:pt>
                <c:pt idx="3">
                  <c:v>230</c:v>
                </c:pt>
              </c:numCache>
            </c:numRef>
          </c:yVal>
        </c:ser>
        <c:ser>
          <c:idx val="2"/>
          <c:order val="1"/>
          <c:tx>
            <c:strRef>
              <c:f>Sheet3!$A$6</c:f>
              <c:strCache>
                <c:ptCount val="1"/>
                <c:pt idx="0">
                  <c:v>Propranolol</c:v>
                </c:pt>
              </c:strCache>
            </c:strRef>
          </c:tx>
          <c:spPr>
            <a:ln w="22225">
              <a:noFill/>
            </a:ln>
          </c:spPr>
          <c:marker>
            <c:symbol val="square"/>
            <c:size val="4"/>
            <c:spPr>
              <a:noFill/>
              <a:ln>
                <a:solidFill>
                  <a:sysClr val="windowText" lastClr="000000"/>
                </a:solidFill>
              </a:ln>
            </c:spPr>
          </c:marker>
          <c:xVal>
            <c:numRef>
              <c:f>Sheet3!$B$6:$B$9</c:f>
              <c:numCache>
                <c:formatCode>General</c:formatCode>
                <c:ptCount val="4"/>
                <c:pt idx="0">
                  <c:v>250</c:v>
                </c:pt>
                <c:pt idx="1">
                  <c:v>320</c:v>
                </c:pt>
                <c:pt idx="2">
                  <c:v>370</c:v>
                </c:pt>
                <c:pt idx="3">
                  <c:v>420</c:v>
                </c:pt>
              </c:numCache>
            </c:numRef>
          </c:xVal>
          <c:yVal>
            <c:numRef>
              <c:f>Sheet3!$C$6:$C$9</c:f>
              <c:numCache>
                <c:formatCode>General</c:formatCode>
                <c:ptCount val="4"/>
                <c:pt idx="0">
                  <c:v>95</c:v>
                </c:pt>
                <c:pt idx="1">
                  <c:v>140</c:v>
                </c:pt>
                <c:pt idx="2">
                  <c:v>210</c:v>
                </c:pt>
                <c:pt idx="3">
                  <c:v>260</c:v>
                </c:pt>
              </c:numCache>
            </c:numRef>
          </c:yVal>
        </c:ser>
        <c:ser>
          <c:idx val="1"/>
          <c:order val="2"/>
          <c:tx>
            <c:strRef>
              <c:f>Sheet2!$A$10</c:f>
              <c:strCache>
                <c:ptCount val="1"/>
                <c:pt idx="0">
                  <c:v>Verapamil</c:v>
                </c:pt>
              </c:strCache>
            </c:strRef>
          </c:tx>
          <c:spPr>
            <a:ln w="22225">
              <a:noFill/>
            </a:ln>
          </c:spPr>
          <c:marker>
            <c:symbol val="diamond"/>
            <c:size val="5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Sheet3!$B$10:$B$13</c:f>
              <c:numCache>
                <c:formatCode>General</c:formatCode>
                <c:ptCount val="4"/>
                <c:pt idx="0">
                  <c:v>250</c:v>
                </c:pt>
                <c:pt idx="1">
                  <c:v>320</c:v>
                </c:pt>
                <c:pt idx="2">
                  <c:v>370</c:v>
                </c:pt>
                <c:pt idx="3">
                  <c:v>420</c:v>
                </c:pt>
              </c:numCache>
            </c:numRef>
          </c:xVal>
          <c:yVal>
            <c:numRef>
              <c:f>Sheet3!$C$10:$C$13</c:f>
              <c:numCache>
                <c:formatCode>General</c:formatCode>
                <c:ptCount val="4"/>
                <c:pt idx="0">
                  <c:v>73</c:v>
                </c:pt>
                <c:pt idx="1">
                  <c:v>120</c:v>
                </c:pt>
                <c:pt idx="2">
                  <c:v>170</c:v>
                </c:pt>
                <c:pt idx="3">
                  <c:v>260</c:v>
                </c:pt>
              </c:numCache>
            </c:numRef>
          </c:yVal>
        </c:ser>
        <c:ser>
          <c:idx val="0"/>
          <c:order val="3"/>
          <c:tx>
            <c:strRef>
              <c:f>Sheet3!$A$14</c:f>
              <c:strCache>
                <c:ptCount val="1"/>
                <c:pt idx="0">
                  <c:v>Ibuprofen</c:v>
                </c:pt>
              </c:strCache>
            </c:strRef>
          </c:tx>
          <c:spPr>
            <a:ln w="22225">
              <a:noFill/>
            </a:ln>
          </c:spPr>
          <c:marker>
            <c:symbol val="x"/>
            <c:size val="4"/>
            <c:spPr>
              <a:ln>
                <a:solidFill>
                  <a:sysClr val="windowText" lastClr="000000"/>
                </a:solidFill>
              </a:ln>
            </c:spPr>
          </c:marker>
          <c:xVal>
            <c:numRef>
              <c:f>Sheet3!$B$14:$B$17</c:f>
              <c:numCache>
                <c:formatCode>General</c:formatCode>
                <c:ptCount val="4"/>
                <c:pt idx="0">
                  <c:v>250</c:v>
                </c:pt>
                <c:pt idx="1">
                  <c:v>320</c:v>
                </c:pt>
                <c:pt idx="2">
                  <c:v>370</c:v>
                </c:pt>
                <c:pt idx="3">
                  <c:v>420</c:v>
                </c:pt>
              </c:numCache>
            </c:numRef>
          </c:xVal>
          <c:yVal>
            <c:numRef>
              <c:f>Sheet3!$C$14:$C$17</c:f>
              <c:numCache>
                <c:formatCode>General</c:formatCode>
                <c:ptCount val="4"/>
                <c:pt idx="0">
                  <c:v>110</c:v>
                </c:pt>
                <c:pt idx="1">
                  <c:v>150</c:v>
                </c:pt>
                <c:pt idx="2">
                  <c:v>240</c:v>
                </c:pt>
                <c:pt idx="3">
                  <c:v>280</c:v>
                </c:pt>
              </c:numCache>
            </c:numRef>
          </c:yVal>
        </c:ser>
        <c:ser>
          <c:idx val="7"/>
          <c:order val="4"/>
          <c:tx>
            <c:strRef>
              <c:f>Sheet3!$A$18</c:f>
              <c:strCache>
                <c:ptCount val="1"/>
                <c:pt idx="0">
                  <c:v>Model</c:v>
                </c:pt>
              </c:strCache>
            </c:strRef>
          </c:tx>
          <c:spPr>
            <a:ln w="952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Sheet3!$B$18:$B$23</c:f>
              <c:numCache>
                <c:formatCode>General</c:formatCode>
                <c:ptCount val="6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</c:numCache>
            </c:numRef>
          </c:xVal>
          <c:yVal>
            <c:numRef>
              <c:f>Sheet3!$K$18:$K$23</c:f>
              <c:numCache>
                <c:formatCode>General</c:formatCode>
                <c:ptCount val="6"/>
                <c:pt idx="0">
                  <c:v>50</c:v>
                </c:pt>
                <c:pt idx="1">
                  <c:v>52.605912868078171</c:v>
                </c:pt>
                <c:pt idx="2">
                  <c:v>71.057746863030189</c:v>
                </c:pt>
                <c:pt idx="3">
                  <c:v>121.48868325297938</c:v>
                </c:pt>
                <c:pt idx="4">
                  <c:v>220.1625209266885</c:v>
                </c:pt>
                <c:pt idx="5">
                  <c:v>383.42503681432026</c:v>
                </c:pt>
              </c:numCache>
            </c:numRef>
          </c:yVal>
          <c:smooth val="1"/>
        </c:ser>
        <c:axId val="77957376"/>
        <c:axId val="77977472"/>
      </c:scatterChart>
      <c:valAx>
        <c:axId val="77957376"/>
        <c:scaling>
          <c:orientation val="minMax"/>
          <c:max val="500"/>
          <c:min val="0"/>
        </c:scaling>
        <c:axPos val="b"/>
        <c:title>
          <c:tx>
            <c:rich>
              <a:bodyPr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ru-RU" sz="1000" b="1" i="0" u="none" strike="noStrike" baseline="0" dirty="0" smtClean="0"/>
                  <a:t>Скорость помешивания</a:t>
                </a:r>
                <a:r>
                  <a:rPr lang="en-US" dirty="0" smtClean="0"/>
                  <a:t>, </a:t>
                </a:r>
                <a:r>
                  <a:rPr lang="en-US" dirty="0"/>
                  <a:t>rpm</a:t>
                </a:r>
                <a:endParaRPr lang="lt-LT" dirty="0"/>
              </a:p>
            </c:rich>
          </c:tx>
        </c:title>
        <c:numFmt formatCode="General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t-LT"/>
          </a:p>
        </c:txPr>
        <c:crossAx val="77977472"/>
        <c:crosses val="autoZero"/>
        <c:crossBetween val="midCat"/>
      </c:valAx>
      <c:valAx>
        <c:axId val="77977472"/>
        <c:scaling>
          <c:orientation val="minMax"/>
          <c:max val="4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000" i="0">
                    <a:latin typeface="Arial" pitchFamily="34" charset="0"/>
                    <a:cs typeface="Arial" pitchFamily="34" charset="0"/>
                  </a:defRPr>
                </a:pPr>
                <a:r>
                  <a:rPr lang="en-US" i="1"/>
                  <a:t>P</a:t>
                </a:r>
                <a:r>
                  <a:rPr lang="en-US" i="1" baseline="-25000"/>
                  <a:t>e</a:t>
                </a:r>
                <a:r>
                  <a:rPr lang="en-US"/>
                  <a:t>, 10</a:t>
                </a:r>
                <a:r>
                  <a:rPr lang="en-US" baseline="30000"/>
                  <a:t>-6</a:t>
                </a:r>
                <a:r>
                  <a:rPr lang="en-US"/>
                  <a:t> cm/s</a:t>
                </a:r>
                <a:endParaRPr lang="lt-LT"/>
              </a:p>
            </c:rich>
          </c:tx>
        </c:title>
        <c:numFmt formatCode="General" sourceLinked="1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7795737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1008232323232354"/>
          <c:y val="7.1114646464646533E-2"/>
          <c:w val="0.24967045454545495"/>
          <c:h val="0.35440277777777957"/>
        </c:manualLayout>
      </c:layout>
      <c:overlay val="1"/>
    </c:legend>
    <c:plotVisOnly val="1"/>
    <c:dispBlanksAs val="gap"/>
  </c:chart>
  <c:spPr>
    <a:ln>
      <a:noFill/>
    </a:ln>
  </c:sp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log </a:t>
            </a:r>
            <a:r>
              <a:rPr lang="en-US" sz="1600" i="1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1600" i="1" baseline="-25000" dirty="0" err="1">
                <a:latin typeface="Arial" pitchFamily="34" charset="0"/>
                <a:cs typeface="Arial" pitchFamily="34" charset="0"/>
              </a:rPr>
              <a:t>eff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log </a:t>
            </a:r>
            <a:r>
              <a:rPr lang="en-US" sz="1600" i="1" dirty="0">
                <a:latin typeface="Arial" pitchFamily="34" charset="0"/>
                <a:cs typeface="Arial" pitchFamily="34" charset="0"/>
              </a:rPr>
              <a:t>K</a:t>
            </a:r>
            <a:r>
              <a:rPr lang="en-US" sz="1600" i="1" baseline="-250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1600" i="0" baseline="0" dirty="0">
                <a:latin typeface="Arial" pitchFamily="34" charset="0"/>
                <a:cs typeface="Arial" pitchFamily="34" charset="0"/>
              </a:rPr>
              <a:t>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ysClr val="windowText" lastClr="000000"/>
                </a:solidFill>
              </a:ln>
            </c:spPr>
          </c:marker>
          <c:trendline>
            <c:spPr>
              <a:ln>
                <a:solidFill>
                  <a:schemeClr val="tx1"/>
                </a:solidFill>
              </a:ln>
            </c:spPr>
            <c:trendlineType val="linear"/>
            <c:forward val="1.5"/>
            <c:backward val="1"/>
            <c:dispRSqr val="1"/>
            <c:dispEq val="1"/>
            <c:trendlineLbl>
              <c:layout>
                <c:manualLayout>
                  <c:x val="-0.56075959595959946"/>
                  <c:y val="2.1950617283950761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[1]Sheet3!$I$30:$I$51</c:f>
              <c:numCache>
                <c:formatCode>General</c:formatCode>
                <c:ptCount val="22"/>
                <c:pt idx="0">
                  <c:v>-3.3099999999999987</c:v>
                </c:pt>
                <c:pt idx="1">
                  <c:v>-3.11</c:v>
                </c:pt>
                <c:pt idx="2">
                  <c:v>-5.08</c:v>
                </c:pt>
                <c:pt idx="3">
                  <c:v>-4.09</c:v>
                </c:pt>
                <c:pt idx="4">
                  <c:v>-3.15</c:v>
                </c:pt>
                <c:pt idx="5">
                  <c:v>-3.9099999999999997</c:v>
                </c:pt>
                <c:pt idx="6">
                  <c:v>-5.04</c:v>
                </c:pt>
                <c:pt idx="7">
                  <c:v>-5.39</c:v>
                </c:pt>
                <c:pt idx="8">
                  <c:v>-3.12</c:v>
                </c:pt>
                <c:pt idx="9">
                  <c:v>-4.9000000000000004</c:v>
                </c:pt>
                <c:pt idx="10">
                  <c:v>-3.23</c:v>
                </c:pt>
                <c:pt idx="11">
                  <c:v>-3.14</c:v>
                </c:pt>
                <c:pt idx="12">
                  <c:v>-4.42</c:v>
                </c:pt>
                <c:pt idx="13">
                  <c:v>-3.1</c:v>
                </c:pt>
                <c:pt idx="14">
                  <c:v>-3.58</c:v>
                </c:pt>
                <c:pt idx="15">
                  <c:v>-4.07</c:v>
                </c:pt>
                <c:pt idx="16">
                  <c:v>-3.4899999999999998</c:v>
                </c:pt>
                <c:pt idx="17">
                  <c:v>-4.84</c:v>
                </c:pt>
                <c:pt idx="18">
                  <c:v>-4.1399999999999997</c:v>
                </c:pt>
                <c:pt idx="19">
                  <c:v>-4.95</c:v>
                </c:pt>
                <c:pt idx="20">
                  <c:v>-3.2600000000000002</c:v>
                </c:pt>
                <c:pt idx="21">
                  <c:v>-3.13</c:v>
                </c:pt>
              </c:numCache>
            </c:numRef>
          </c:xVal>
          <c:yVal>
            <c:numRef>
              <c:f>[1]Sheet3!$C$30:$C$51</c:f>
              <c:numCache>
                <c:formatCode>General</c:formatCode>
                <c:ptCount val="22"/>
                <c:pt idx="0">
                  <c:v>0.46500000000000002</c:v>
                </c:pt>
                <c:pt idx="1">
                  <c:v>0.80700000000000005</c:v>
                </c:pt>
                <c:pt idx="2">
                  <c:v>-0.59599999999999997</c:v>
                </c:pt>
                <c:pt idx="3">
                  <c:v>0.13200000000000001</c:v>
                </c:pt>
                <c:pt idx="4">
                  <c:v>0.63300000000000212</c:v>
                </c:pt>
                <c:pt idx="5">
                  <c:v>-0.18000000000000024</c:v>
                </c:pt>
                <c:pt idx="6">
                  <c:v>-0.83600000000000063</c:v>
                </c:pt>
                <c:pt idx="7">
                  <c:v>-0.66400000000000248</c:v>
                </c:pt>
                <c:pt idx="8">
                  <c:v>0.65400000000000236</c:v>
                </c:pt>
                <c:pt idx="9">
                  <c:v>-0.33600000000000124</c:v>
                </c:pt>
                <c:pt idx="10">
                  <c:v>0.56100000000000005</c:v>
                </c:pt>
                <c:pt idx="11">
                  <c:v>0.42700000000000032</c:v>
                </c:pt>
                <c:pt idx="12">
                  <c:v>-2.5000000000000001E-2</c:v>
                </c:pt>
                <c:pt idx="13">
                  <c:v>0.27600000000000002</c:v>
                </c:pt>
                <c:pt idx="14">
                  <c:v>0.42400000000000032</c:v>
                </c:pt>
                <c:pt idx="15">
                  <c:v>7.9000000000000237E-2</c:v>
                </c:pt>
                <c:pt idx="16">
                  <c:v>0.19400000000000001</c:v>
                </c:pt>
                <c:pt idx="17">
                  <c:v>-0.27100000000000002</c:v>
                </c:pt>
                <c:pt idx="18">
                  <c:v>-0.63300000000000212</c:v>
                </c:pt>
                <c:pt idx="19">
                  <c:v>-0.48300000000000032</c:v>
                </c:pt>
                <c:pt idx="20">
                  <c:v>0.36900000000000038</c:v>
                </c:pt>
                <c:pt idx="21">
                  <c:v>0.61600000000000188</c:v>
                </c:pt>
              </c:numCache>
            </c:numRef>
          </c:yVal>
        </c:ser>
        <c:axId val="85396480"/>
        <c:axId val="85423232"/>
      </c:scatterChart>
      <c:valAx>
        <c:axId val="85396480"/>
        <c:scaling>
          <c:orientation val="minMax"/>
          <c:max val="-2"/>
          <c:min val="-6"/>
        </c:scaling>
        <c:axPos val="b"/>
        <c:title>
          <c:tx>
            <c:rich>
              <a:bodyPr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r>
                  <a:rPr lang="en-US" sz="1000" b="1" i="0" kern="1200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b="1" i="1" kern="1200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1000" b="1" i="1" kern="1200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eff</a:t>
                </a:r>
                <a:r>
                  <a:rPr lang="en-US" sz="1000" b="1" i="0" kern="1200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b="1" i="0" kern="1200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kern="1200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sz="1000" b="1" i="0" kern="1200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38717463118834616"/>
              <c:y val="0.89822351153474234"/>
            </c:manualLayout>
          </c:layout>
        </c:title>
        <c:numFmt formatCode="#,##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t-LT"/>
          </a:p>
        </c:txPr>
        <c:crossAx val="85423232"/>
        <c:crosses val="autoZero"/>
        <c:crossBetween val="midCat"/>
      </c:valAx>
      <c:valAx>
        <c:axId val="85423232"/>
        <c:scaling>
          <c:orientation val="minMax"/>
          <c:max val="1"/>
          <c:min val="-1"/>
        </c:scaling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r>
                  <a:rPr lang="en-US" sz="1000" b="1" i="0" kern="1200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b="1" i="1" kern="1200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sz="1000" b="1" i="1" kern="1200" baseline="-2500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sz="1000" b="1" i="0" kern="1200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b="1" i="0" kern="1200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kern="1200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sz="1000" b="1" i="0" kern="1200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1.7543895375147101E-2"/>
              <c:y val="0.36111272275176132"/>
            </c:manualLayout>
          </c:layout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5396480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log </a:t>
            </a:r>
            <a:r>
              <a:rPr lang="en-US" sz="1600" i="1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1600" i="1" baseline="-25000" dirty="0" err="1">
                <a:latin typeface="Arial" pitchFamily="34" charset="0"/>
                <a:cs typeface="Arial" pitchFamily="34" charset="0"/>
              </a:rPr>
              <a:t>e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Обучение</a:t>
            </a:r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trendlineType val="linear"/>
            <c:forward val="1"/>
            <c:backward val="1"/>
            <c:dispRSqr val="1"/>
            <c:dispEq val="1"/>
            <c:trendlineLbl>
              <c:layout>
                <c:manualLayout>
                  <c:x val="-5.9555555555555556E-2"/>
                  <c:y val="0.57154899894625555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[1]Sheet3!$AM$2:$AM$575</c:f>
              <c:numCache>
                <c:formatCode>General</c:formatCode>
                <c:ptCount val="574"/>
                <c:pt idx="0">
                  <c:v>1.3821299762050441</c:v>
                </c:pt>
                <c:pt idx="1">
                  <c:v>0.62897067424642206</c:v>
                </c:pt>
                <c:pt idx="2">
                  <c:v>0.63834538204626912</c:v>
                </c:pt>
                <c:pt idx="3">
                  <c:v>0.62187454297339029</c:v>
                </c:pt>
                <c:pt idx="5">
                  <c:v>0.91524339815629652</c:v>
                </c:pt>
                <c:pt idx="6">
                  <c:v>1.6860791249080305</c:v>
                </c:pt>
                <c:pt idx="7">
                  <c:v>-1.0044202317410407</c:v>
                </c:pt>
                <c:pt idx="8">
                  <c:v>-1.0048099857489776</c:v>
                </c:pt>
                <c:pt idx="9">
                  <c:v>-1.0045044482284851</c:v>
                </c:pt>
                <c:pt idx="10">
                  <c:v>-0.34316914617751954</c:v>
                </c:pt>
                <c:pt idx="11">
                  <c:v>0.12707719448381868</c:v>
                </c:pt>
                <c:pt idx="12">
                  <c:v>0.65817319623505688</c:v>
                </c:pt>
                <c:pt idx="13">
                  <c:v>1.6884906365388621</c:v>
                </c:pt>
                <c:pt idx="14">
                  <c:v>1.0960147424743119</c:v>
                </c:pt>
                <c:pt idx="15">
                  <c:v>1.1390196315515742</c:v>
                </c:pt>
                <c:pt idx="16">
                  <c:v>1.1391201120600578</c:v>
                </c:pt>
                <c:pt idx="17">
                  <c:v>1.0434544879640726</c:v>
                </c:pt>
                <c:pt idx="18">
                  <c:v>1.05684338341605</c:v>
                </c:pt>
                <c:pt idx="19">
                  <c:v>1.2983756342035799</c:v>
                </c:pt>
                <c:pt idx="20">
                  <c:v>1.4819444471942136</c:v>
                </c:pt>
                <c:pt idx="21">
                  <c:v>1.5134078320511908</c:v>
                </c:pt>
                <c:pt idx="22">
                  <c:v>1.687118669763144</c:v>
                </c:pt>
                <c:pt idx="23">
                  <c:v>-0.2092582704037437</c:v>
                </c:pt>
                <c:pt idx="24">
                  <c:v>1.4874541511603558</c:v>
                </c:pt>
                <c:pt idx="25">
                  <c:v>-1.2881832499335533</c:v>
                </c:pt>
                <c:pt idx="26">
                  <c:v>1.3345257446281791</c:v>
                </c:pt>
                <c:pt idx="27">
                  <c:v>1.3345585359225045</c:v>
                </c:pt>
                <c:pt idx="28">
                  <c:v>-5.8335619698476532E-2</c:v>
                </c:pt>
                <c:pt idx="29">
                  <c:v>1.2042697114366039</c:v>
                </c:pt>
                <c:pt idx="30">
                  <c:v>0.92298019797300279</c:v>
                </c:pt>
                <c:pt idx="31">
                  <c:v>0.98894088466047858</c:v>
                </c:pt>
                <c:pt idx="32">
                  <c:v>1.6824491412232656</c:v>
                </c:pt>
                <c:pt idx="33">
                  <c:v>0.80103430383873897</c:v>
                </c:pt>
                <c:pt idx="34">
                  <c:v>0.89670561813798033</c:v>
                </c:pt>
                <c:pt idx="35">
                  <c:v>0.8754204776014759</c:v>
                </c:pt>
                <c:pt idx="36">
                  <c:v>-0.57824873535208032</c:v>
                </c:pt>
                <c:pt idx="37">
                  <c:v>-0.6407318534438522</c:v>
                </c:pt>
                <c:pt idx="40">
                  <c:v>-0.95613475383536828</c:v>
                </c:pt>
                <c:pt idx="41">
                  <c:v>1.4003841731699638</c:v>
                </c:pt>
                <c:pt idx="42">
                  <c:v>-0.39096784237580556</c:v>
                </c:pt>
                <c:pt idx="45">
                  <c:v>0.87811681284960974</c:v>
                </c:pt>
                <c:pt idx="46">
                  <c:v>0.90829911459003165</c:v>
                </c:pt>
                <c:pt idx="47">
                  <c:v>0.89177658957411576</c:v>
                </c:pt>
                <c:pt idx="48">
                  <c:v>1.4680866709849332</c:v>
                </c:pt>
                <c:pt idx="49">
                  <c:v>1.4597794470926075</c:v>
                </c:pt>
                <c:pt idx="50">
                  <c:v>1.7283605322324718</c:v>
                </c:pt>
                <c:pt idx="51">
                  <c:v>-0.47853921400856275</c:v>
                </c:pt>
                <c:pt idx="52">
                  <c:v>-0.47798030118259716</c:v>
                </c:pt>
                <c:pt idx="53">
                  <c:v>-0.47703819633385214</c:v>
                </c:pt>
                <c:pt idx="54">
                  <c:v>-0.47594006837608632</c:v>
                </c:pt>
                <c:pt idx="55">
                  <c:v>-0.47675965988642599</c:v>
                </c:pt>
                <c:pt idx="56">
                  <c:v>-0.47853921400856275</c:v>
                </c:pt>
                <c:pt idx="57">
                  <c:v>-0.16739320089990611</c:v>
                </c:pt>
                <c:pt idx="58">
                  <c:v>1.908115905964004</c:v>
                </c:pt>
                <c:pt idx="59">
                  <c:v>1.7671994552402004</c:v>
                </c:pt>
                <c:pt idx="60">
                  <c:v>1.3780044735107289</c:v>
                </c:pt>
                <c:pt idx="61">
                  <c:v>-0.3953052167884934</c:v>
                </c:pt>
                <c:pt idx="62">
                  <c:v>1.094772265788128</c:v>
                </c:pt>
                <c:pt idx="63">
                  <c:v>1.8645605337851983</c:v>
                </c:pt>
                <c:pt idx="64">
                  <c:v>1.9149264380262661</c:v>
                </c:pt>
                <c:pt idx="65">
                  <c:v>2.2715466941818567</c:v>
                </c:pt>
                <c:pt idx="66">
                  <c:v>2.3382486403387284</c:v>
                </c:pt>
                <c:pt idx="67">
                  <c:v>1.6468814117560922</c:v>
                </c:pt>
                <c:pt idx="68">
                  <c:v>1.6468808017874841</c:v>
                </c:pt>
                <c:pt idx="69">
                  <c:v>1.6807775873069561</c:v>
                </c:pt>
                <c:pt idx="70">
                  <c:v>1.078517355112957</c:v>
                </c:pt>
                <c:pt idx="71">
                  <c:v>1.9263082608629645</c:v>
                </c:pt>
                <c:pt idx="72">
                  <c:v>-0.40794836446261035</c:v>
                </c:pt>
                <c:pt idx="73">
                  <c:v>-0.40679029732900124</c:v>
                </c:pt>
                <c:pt idx="74">
                  <c:v>-0.40666059667624888</c:v>
                </c:pt>
                <c:pt idx="75">
                  <c:v>1.0153158087219505</c:v>
                </c:pt>
                <c:pt idx="77">
                  <c:v>0.98557858116400943</c:v>
                </c:pt>
                <c:pt idx="78">
                  <c:v>0.82639814812517565</c:v>
                </c:pt>
                <c:pt idx="79">
                  <c:v>1.5132968199662953</c:v>
                </c:pt>
                <c:pt idx="80">
                  <c:v>1.5428338404339599</c:v>
                </c:pt>
                <c:pt idx="81">
                  <c:v>0.221318480648414</c:v>
                </c:pt>
                <c:pt idx="82">
                  <c:v>1.9479556207210462</c:v>
                </c:pt>
                <c:pt idx="83">
                  <c:v>1.536596160942268</c:v>
                </c:pt>
                <c:pt idx="84">
                  <c:v>1.9565954546732665</c:v>
                </c:pt>
                <c:pt idx="85">
                  <c:v>1.2264119192156677</c:v>
                </c:pt>
                <c:pt idx="88">
                  <c:v>1.1082647324360337</c:v>
                </c:pt>
                <c:pt idx="89">
                  <c:v>1.2188871661220086</c:v>
                </c:pt>
                <c:pt idx="90">
                  <c:v>1.39786852125518</c:v>
                </c:pt>
                <c:pt idx="91">
                  <c:v>1.851303578787582</c:v>
                </c:pt>
                <c:pt idx="92">
                  <c:v>-0.2101215983324462</c:v>
                </c:pt>
                <c:pt idx="93">
                  <c:v>-0.20959679057803052</c:v>
                </c:pt>
                <c:pt idx="94">
                  <c:v>-0.21103450609588811</c:v>
                </c:pt>
                <c:pt idx="95">
                  <c:v>-0.20778949299665003</c:v>
                </c:pt>
                <c:pt idx="96">
                  <c:v>-0.20539043208848198</c:v>
                </c:pt>
                <c:pt idx="97">
                  <c:v>-0.20346159563600341</c:v>
                </c:pt>
                <c:pt idx="98">
                  <c:v>-0.22621096233935825</c:v>
                </c:pt>
                <c:pt idx="99">
                  <c:v>1.2148579028048703</c:v>
                </c:pt>
                <c:pt idx="100">
                  <c:v>2.2963317153438711</c:v>
                </c:pt>
                <c:pt idx="101">
                  <c:v>-0.34112172795603068</c:v>
                </c:pt>
                <c:pt idx="102">
                  <c:v>-0.34073363856879857</c:v>
                </c:pt>
                <c:pt idx="103">
                  <c:v>1.3113936310801138</c:v>
                </c:pt>
                <c:pt idx="104">
                  <c:v>1.4573981953743576</c:v>
                </c:pt>
                <c:pt idx="105">
                  <c:v>1.4609978935956016</c:v>
                </c:pt>
                <c:pt idx="106">
                  <c:v>1.4939079538916302</c:v>
                </c:pt>
                <c:pt idx="107">
                  <c:v>1.6638430954550099</c:v>
                </c:pt>
                <c:pt idx="108">
                  <c:v>1.6265005559999437</c:v>
                </c:pt>
                <c:pt idx="109">
                  <c:v>1.1016272738404898</c:v>
                </c:pt>
                <c:pt idx="110">
                  <c:v>0.9584925312780036</c:v>
                </c:pt>
                <c:pt idx="111">
                  <c:v>0.94390587129898773</c:v>
                </c:pt>
                <c:pt idx="112">
                  <c:v>1.849632188233961</c:v>
                </c:pt>
                <c:pt idx="113">
                  <c:v>1.512335535845136</c:v>
                </c:pt>
                <c:pt idx="114">
                  <c:v>1.9464040607400621</c:v>
                </c:pt>
                <c:pt idx="116">
                  <c:v>1.6691982871264315</c:v>
                </c:pt>
                <c:pt idx="117">
                  <c:v>1.6691982871264315</c:v>
                </c:pt>
                <c:pt idx="118">
                  <c:v>2.0404133580061812</c:v>
                </c:pt>
                <c:pt idx="119">
                  <c:v>0.10489373930090459</c:v>
                </c:pt>
                <c:pt idx="120">
                  <c:v>1.4231085783645798</c:v>
                </c:pt>
                <c:pt idx="121">
                  <c:v>0.81011577837050863</c:v>
                </c:pt>
                <c:pt idx="122">
                  <c:v>0.9161832649657855</c:v>
                </c:pt>
                <c:pt idx="123">
                  <c:v>1.476506149714216</c:v>
                </c:pt>
                <c:pt idx="124">
                  <c:v>1.476506149714216</c:v>
                </c:pt>
                <c:pt idx="125">
                  <c:v>0.2603043920079004</c:v>
                </c:pt>
                <c:pt idx="126">
                  <c:v>2.2989939790706342</c:v>
                </c:pt>
                <c:pt idx="127">
                  <c:v>0.82392832670365135</c:v>
                </c:pt>
                <c:pt idx="128">
                  <c:v>1.9278391097685801</c:v>
                </c:pt>
                <c:pt idx="129">
                  <c:v>-0.67755876608010468</c:v>
                </c:pt>
                <c:pt idx="130">
                  <c:v>0.70800003054766469</c:v>
                </c:pt>
                <c:pt idx="131">
                  <c:v>2.3009391863761355</c:v>
                </c:pt>
                <c:pt idx="132">
                  <c:v>0.34131852376889105</c:v>
                </c:pt>
                <c:pt idx="133">
                  <c:v>1.6678072163959394</c:v>
                </c:pt>
                <c:pt idx="134">
                  <c:v>-0.98604549320529733</c:v>
                </c:pt>
                <c:pt idx="135">
                  <c:v>1.3685217097210429</c:v>
                </c:pt>
                <c:pt idx="137">
                  <c:v>2.2800188414687215</c:v>
                </c:pt>
                <c:pt idx="138">
                  <c:v>0.97471411878060976</c:v>
                </c:pt>
                <c:pt idx="139">
                  <c:v>0.98281660926730541</c:v>
                </c:pt>
                <c:pt idx="140">
                  <c:v>1.0741900620483973</c:v>
                </c:pt>
                <c:pt idx="141">
                  <c:v>1.101632256355686</c:v>
                </c:pt>
                <c:pt idx="142">
                  <c:v>1.7259885972381304</c:v>
                </c:pt>
                <c:pt idx="143">
                  <c:v>1.7718227836873655</c:v>
                </c:pt>
                <c:pt idx="144">
                  <c:v>1.825297081193382</c:v>
                </c:pt>
                <c:pt idx="145">
                  <c:v>1.4742977721728958</c:v>
                </c:pt>
                <c:pt idx="146">
                  <c:v>1.6193832483130439</c:v>
                </c:pt>
                <c:pt idx="147">
                  <c:v>1.3282186762270363</c:v>
                </c:pt>
                <c:pt idx="148">
                  <c:v>1.7913851999524639</c:v>
                </c:pt>
                <c:pt idx="150">
                  <c:v>1.8732104607450271</c:v>
                </c:pt>
                <c:pt idx="151">
                  <c:v>1.6538942088692767</c:v>
                </c:pt>
                <c:pt idx="153">
                  <c:v>1.0917950984209857</c:v>
                </c:pt>
                <c:pt idx="154">
                  <c:v>1.1874357403268261</c:v>
                </c:pt>
                <c:pt idx="155">
                  <c:v>1.2007381224361657</c:v>
                </c:pt>
                <c:pt idx="156">
                  <c:v>0.83535654999110975</c:v>
                </c:pt>
                <c:pt idx="157">
                  <c:v>1.4228399453377598</c:v>
                </c:pt>
                <c:pt idx="158">
                  <c:v>1.6555200321633377</c:v>
                </c:pt>
                <c:pt idx="159">
                  <c:v>1.5246252331816568</c:v>
                </c:pt>
                <c:pt idx="160">
                  <c:v>1.6005182324909772</c:v>
                </c:pt>
                <c:pt idx="161">
                  <c:v>-0.7388971914250958</c:v>
                </c:pt>
                <c:pt idx="162">
                  <c:v>1.3585592856572635</c:v>
                </c:pt>
                <c:pt idx="163">
                  <c:v>0.66920202043932175</c:v>
                </c:pt>
                <c:pt idx="164">
                  <c:v>1.4596799986023643</c:v>
                </c:pt>
                <c:pt idx="165">
                  <c:v>1.2696836936422782</c:v>
                </c:pt>
                <c:pt idx="166">
                  <c:v>2.2898040051288278</c:v>
                </c:pt>
                <c:pt idx="167">
                  <c:v>1.4745272515668635</c:v>
                </c:pt>
                <c:pt idx="168">
                  <c:v>1.5165775211096841</c:v>
                </c:pt>
                <c:pt idx="169">
                  <c:v>1.6978026536493038</c:v>
                </c:pt>
                <c:pt idx="170">
                  <c:v>1.7872585804229717</c:v>
                </c:pt>
                <c:pt idx="171">
                  <c:v>1.5138432292719675</c:v>
                </c:pt>
                <c:pt idx="172">
                  <c:v>1.5120693917403878</c:v>
                </c:pt>
                <c:pt idx="173">
                  <c:v>1.7305079363360631</c:v>
                </c:pt>
                <c:pt idx="174">
                  <c:v>1.5090459056092385</c:v>
                </c:pt>
                <c:pt idx="175">
                  <c:v>2.2856521462624402</c:v>
                </c:pt>
                <c:pt idx="178">
                  <c:v>0.94660257529246528</c:v>
                </c:pt>
                <c:pt idx="179">
                  <c:v>-0.36519056066754557</c:v>
                </c:pt>
                <c:pt idx="180">
                  <c:v>1.5446438858649698</c:v>
                </c:pt>
                <c:pt idx="181">
                  <c:v>-0.1269921758033552</c:v>
                </c:pt>
                <c:pt idx="182">
                  <c:v>1.3497879493311085</c:v>
                </c:pt>
                <c:pt idx="183">
                  <c:v>1.4483075511455241</c:v>
                </c:pt>
                <c:pt idx="184">
                  <c:v>1.5901467785551691</c:v>
                </c:pt>
                <c:pt idx="186">
                  <c:v>1.9085661414269341</c:v>
                </c:pt>
                <c:pt idx="187">
                  <c:v>0.32989795438218728</c:v>
                </c:pt>
                <c:pt idx="188">
                  <c:v>-0.3365332198349324</c:v>
                </c:pt>
                <c:pt idx="189">
                  <c:v>-0.33646361361569294</c:v>
                </c:pt>
                <c:pt idx="190">
                  <c:v>-0.33607133740266443</c:v>
                </c:pt>
                <c:pt idx="191">
                  <c:v>-0.35944451076001632</c:v>
                </c:pt>
                <c:pt idx="192">
                  <c:v>-0.33788446136825923</c:v>
                </c:pt>
                <c:pt idx="193">
                  <c:v>1.6296997345546274</c:v>
                </c:pt>
                <c:pt idx="194">
                  <c:v>1.222703600520934</c:v>
                </c:pt>
                <c:pt idx="195">
                  <c:v>1.2056205995021596</c:v>
                </c:pt>
                <c:pt idx="196">
                  <c:v>1.2475466547639316</c:v>
                </c:pt>
                <c:pt idx="197">
                  <c:v>1.3356581416057915</c:v>
                </c:pt>
                <c:pt idx="198">
                  <c:v>1.404995771758706</c:v>
                </c:pt>
                <c:pt idx="199">
                  <c:v>1.2338626577157814</c:v>
                </c:pt>
                <c:pt idx="200">
                  <c:v>1.5016083355547196</c:v>
                </c:pt>
                <c:pt idx="201">
                  <c:v>1.9370359090402751</c:v>
                </c:pt>
                <c:pt idx="202">
                  <c:v>2.6038230202746631</c:v>
                </c:pt>
                <c:pt idx="203">
                  <c:v>7.8598718275713603E-2</c:v>
                </c:pt>
                <c:pt idx="204">
                  <c:v>1.9213511222191475</c:v>
                </c:pt>
                <c:pt idx="205">
                  <c:v>1.7789335257474159</c:v>
                </c:pt>
                <c:pt idx="206">
                  <c:v>2.0303360236700221</c:v>
                </c:pt>
                <c:pt idx="209">
                  <c:v>1.3136388076350398</c:v>
                </c:pt>
                <c:pt idx="210">
                  <c:v>1.8034470462370547</c:v>
                </c:pt>
                <c:pt idx="211">
                  <c:v>1.6376239813972133</c:v>
                </c:pt>
                <c:pt idx="213">
                  <c:v>0.54489781633940026</c:v>
                </c:pt>
                <c:pt idx="214">
                  <c:v>1.6480370815659027</c:v>
                </c:pt>
                <c:pt idx="215">
                  <c:v>1.6414415272610321</c:v>
                </c:pt>
                <c:pt idx="216">
                  <c:v>1.6406868193123485</c:v>
                </c:pt>
                <c:pt idx="217">
                  <c:v>2.2756413149535577</c:v>
                </c:pt>
                <c:pt idx="218">
                  <c:v>2.6528111606461837</c:v>
                </c:pt>
                <c:pt idx="220">
                  <c:v>1.6593293786080718</c:v>
                </c:pt>
                <c:pt idx="221">
                  <c:v>1.8477140821943654</c:v>
                </c:pt>
                <c:pt idx="222">
                  <c:v>2.2899143086786267</c:v>
                </c:pt>
                <c:pt idx="223">
                  <c:v>1.3366472557753988</c:v>
                </c:pt>
                <c:pt idx="224">
                  <c:v>2.001456022314323</c:v>
                </c:pt>
                <c:pt idx="225">
                  <c:v>2.2507041320795786</c:v>
                </c:pt>
                <c:pt idx="226">
                  <c:v>2.3972764655112107</c:v>
                </c:pt>
                <c:pt idx="227">
                  <c:v>2.5011609003869397</c:v>
                </c:pt>
                <c:pt idx="228">
                  <c:v>2.6212457793012027</c:v>
                </c:pt>
                <c:pt idx="229">
                  <c:v>1.691411143512662</c:v>
                </c:pt>
                <c:pt idx="230">
                  <c:v>2.2052681539010064</c:v>
                </c:pt>
                <c:pt idx="231">
                  <c:v>1.691411143512662</c:v>
                </c:pt>
                <c:pt idx="232">
                  <c:v>1.7038456289670048</c:v>
                </c:pt>
                <c:pt idx="233">
                  <c:v>-2.9439859948805342E-2</c:v>
                </c:pt>
                <c:pt idx="235">
                  <c:v>1.5232358523153526</c:v>
                </c:pt>
                <c:pt idx="236">
                  <c:v>1.6883350119826241</c:v>
                </c:pt>
                <c:pt idx="237">
                  <c:v>1.4269301883527119</c:v>
                </c:pt>
                <c:pt idx="238">
                  <c:v>1.2153202972047223</c:v>
                </c:pt>
                <c:pt idx="239">
                  <c:v>0.13527295685979071</c:v>
                </c:pt>
                <c:pt idx="240">
                  <c:v>0.74542389577335155</c:v>
                </c:pt>
                <c:pt idx="241">
                  <c:v>1.2390444178052975</c:v>
                </c:pt>
                <c:pt idx="242">
                  <c:v>1.6966197921135409</c:v>
                </c:pt>
                <c:pt idx="243">
                  <c:v>1.7746023193197804</c:v>
                </c:pt>
                <c:pt idx="244">
                  <c:v>2.3302752727610461</c:v>
                </c:pt>
                <c:pt idx="245">
                  <c:v>0.44731196641792031</c:v>
                </c:pt>
                <c:pt idx="246">
                  <c:v>0.45826179106778547</c:v>
                </c:pt>
                <c:pt idx="247">
                  <c:v>0.46285395634282445</c:v>
                </c:pt>
                <c:pt idx="248">
                  <c:v>1.4850148131510752</c:v>
                </c:pt>
                <c:pt idx="249">
                  <c:v>2.2168320340463534</c:v>
                </c:pt>
                <c:pt idx="250">
                  <c:v>-1.7</c:v>
                </c:pt>
                <c:pt idx="251">
                  <c:v>1.9132394953901266</c:v>
                </c:pt>
                <c:pt idx="252">
                  <c:v>-0.54262387840396464</c:v>
                </c:pt>
                <c:pt idx="253">
                  <c:v>-0.5406273370789727</c:v>
                </c:pt>
                <c:pt idx="254">
                  <c:v>-1.7</c:v>
                </c:pt>
                <c:pt idx="256">
                  <c:v>-2.9010567271784013E-2</c:v>
                </c:pt>
                <c:pt idx="257">
                  <c:v>1.5400341391755283</c:v>
                </c:pt>
                <c:pt idx="258">
                  <c:v>1.569707370568574</c:v>
                </c:pt>
                <c:pt idx="259">
                  <c:v>1.64625176907277</c:v>
                </c:pt>
                <c:pt idx="260">
                  <c:v>1.6963548466200862</c:v>
                </c:pt>
                <c:pt idx="261">
                  <c:v>1.7127421865436789</c:v>
                </c:pt>
                <c:pt idx="262">
                  <c:v>1.4550922671243125</c:v>
                </c:pt>
                <c:pt idx="263">
                  <c:v>1.5965365278336421</c:v>
                </c:pt>
                <c:pt idx="264">
                  <c:v>-6.7333606292982032E-2</c:v>
                </c:pt>
                <c:pt idx="265">
                  <c:v>-6.1341725236942722E-2</c:v>
                </c:pt>
                <c:pt idx="266">
                  <c:v>-6.0602311706548839E-2</c:v>
                </c:pt>
                <c:pt idx="267">
                  <c:v>-0.10732671670562297</c:v>
                </c:pt>
                <c:pt idx="268">
                  <c:v>1.7822486999273954</c:v>
                </c:pt>
                <c:pt idx="270">
                  <c:v>1.7838930489780738</c:v>
                </c:pt>
                <c:pt idx="271">
                  <c:v>1.694453407684672</c:v>
                </c:pt>
                <c:pt idx="272">
                  <c:v>0.66764799392336505</c:v>
                </c:pt>
                <c:pt idx="273">
                  <c:v>1.950219612601342</c:v>
                </c:pt>
                <c:pt idx="276">
                  <c:v>1.8637487367346846</c:v>
                </c:pt>
                <c:pt idx="277">
                  <c:v>-1.7</c:v>
                </c:pt>
                <c:pt idx="278">
                  <c:v>1.2071184342675425</c:v>
                </c:pt>
                <c:pt idx="279">
                  <c:v>1.2453366386397298</c:v>
                </c:pt>
                <c:pt idx="280">
                  <c:v>1.1222403891546289</c:v>
                </c:pt>
                <c:pt idx="283">
                  <c:v>2.0373500966701421</c:v>
                </c:pt>
                <c:pt idx="284">
                  <c:v>1.8757190891776958</c:v>
                </c:pt>
                <c:pt idx="285">
                  <c:v>-0.16566771443577102</c:v>
                </c:pt>
                <c:pt idx="286">
                  <c:v>1.145688260020544</c:v>
                </c:pt>
                <c:pt idx="287">
                  <c:v>1.6491386644106361</c:v>
                </c:pt>
                <c:pt idx="288">
                  <c:v>1.3031327853626478</c:v>
                </c:pt>
                <c:pt idx="290">
                  <c:v>1.6323746010043578</c:v>
                </c:pt>
                <c:pt idx="291">
                  <c:v>1.7847616476463712</c:v>
                </c:pt>
                <c:pt idx="292">
                  <c:v>1.7853657793147253</c:v>
                </c:pt>
                <c:pt idx="293">
                  <c:v>1.3286638147395087</c:v>
                </c:pt>
                <c:pt idx="294">
                  <c:v>2.0370430675130757</c:v>
                </c:pt>
                <c:pt idx="295">
                  <c:v>0.57714509955612103</c:v>
                </c:pt>
                <c:pt idx="296">
                  <c:v>0.26630544378946647</c:v>
                </c:pt>
                <c:pt idx="297">
                  <c:v>0.31853004249213679</c:v>
                </c:pt>
                <c:pt idx="298">
                  <c:v>6.4079132038660794E-2</c:v>
                </c:pt>
                <c:pt idx="299">
                  <c:v>0.95768094766348477</c:v>
                </c:pt>
                <c:pt idx="300">
                  <c:v>0.99419340548004131</c:v>
                </c:pt>
                <c:pt idx="301">
                  <c:v>1.3488025078175501</c:v>
                </c:pt>
                <c:pt idx="303">
                  <c:v>2.0413404962698167</c:v>
                </c:pt>
                <c:pt idx="304">
                  <c:v>0.70486418015428953</c:v>
                </c:pt>
                <c:pt idx="305">
                  <c:v>0.68769215909098269</c:v>
                </c:pt>
                <c:pt idx="307">
                  <c:v>2.0997284584387503</c:v>
                </c:pt>
                <c:pt idx="308">
                  <c:v>-0.36709432708113693</c:v>
                </c:pt>
                <c:pt idx="309">
                  <c:v>0.52261167264039743</c:v>
                </c:pt>
                <c:pt idx="310">
                  <c:v>0.24763686233152021</c:v>
                </c:pt>
                <c:pt idx="311">
                  <c:v>0.24914433638434208</c:v>
                </c:pt>
                <c:pt idx="312">
                  <c:v>-1.7</c:v>
                </c:pt>
                <c:pt idx="313">
                  <c:v>-1.7</c:v>
                </c:pt>
                <c:pt idx="314">
                  <c:v>-1.7</c:v>
                </c:pt>
                <c:pt idx="315">
                  <c:v>1.649757684782938</c:v>
                </c:pt>
                <c:pt idx="316">
                  <c:v>1.258815860109374</c:v>
                </c:pt>
                <c:pt idx="317">
                  <c:v>0.29515073183958257</c:v>
                </c:pt>
                <c:pt idx="319">
                  <c:v>0.81067895260402889</c:v>
                </c:pt>
                <c:pt idx="320">
                  <c:v>2.2367526257380401</c:v>
                </c:pt>
                <c:pt idx="321">
                  <c:v>2.2380126951273591</c:v>
                </c:pt>
                <c:pt idx="322">
                  <c:v>1.6608230051539692</c:v>
                </c:pt>
                <c:pt idx="323">
                  <c:v>-2.0353260081771049E-3</c:v>
                </c:pt>
                <c:pt idx="324">
                  <c:v>7.5675176198073096E-2</c:v>
                </c:pt>
                <c:pt idx="325">
                  <c:v>-1.2753140805571914</c:v>
                </c:pt>
                <c:pt idx="327">
                  <c:v>-0.74876610284042011</c:v>
                </c:pt>
                <c:pt idx="328">
                  <c:v>-0.6696504156386478</c:v>
                </c:pt>
                <c:pt idx="330">
                  <c:v>1.6372325699968895</c:v>
                </c:pt>
                <c:pt idx="334">
                  <c:v>0.9940913911925946</c:v>
                </c:pt>
                <c:pt idx="335">
                  <c:v>1.90656377716573</c:v>
                </c:pt>
                <c:pt idx="336">
                  <c:v>2.0948702187615011</c:v>
                </c:pt>
                <c:pt idx="337">
                  <c:v>0.99960336794313498</c:v>
                </c:pt>
                <c:pt idx="338">
                  <c:v>1.6818732161736294</c:v>
                </c:pt>
                <c:pt idx="339">
                  <c:v>1.214856018380627</c:v>
                </c:pt>
                <c:pt idx="340">
                  <c:v>1.7849993538039848</c:v>
                </c:pt>
                <c:pt idx="341">
                  <c:v>1.6299781436948548</c:v>
                </c:pt>
                <c:pt idx="344">
                  <c:v>1.6004031729045944</c:v>
                </c:pt>
                <c:pt idx="348">
                  <c:v>-0.880712042609468</c:v>
                </c:pt>
                <c:pt idx="349">
                  <c:v>0.96172330472586398</c:v>
                </c:pt>
                <c:pt idx="350">
                  <c:v>-0.38539929707566917</c:v>
                </c:pt>
                <c:pt idx="351">
                  <c:v>-1.5271094618071852</c:v>
                </c:pt>
                <c:pt idx="352">
                  <c:v>1.5133006439295831</c:v>
                </c:pt>
                <c:pt idx="353">
                  <c:v>1.6456397492611534</c:v>
                </c:pt>
                <c:pt idx="355">
                  <c:v>0.75046241526099433</c:v>
                </c:pt>
                <c:pt idx="356">
                  <c:v>-1.6025054008133151</c:v>
                </c:pt>
                <c:pt idx="357">
                  <c:v>1.2071504084239657</c:v>
                </c:pt>
                <c:pt idx="359">
                  <c:v>1.4636871453591938</c:v>
                </c:pt>
                <c:pt idx="360">
                  <c:v>1.5155636997045629</c:v>
                </c:pt>
                <c:pt idx="361">
                  <c:v>1.4636871453591938</c:v>
                </c:pt>
                <c:pt idx="363">
                  <c:v>-0.96305679744984563</c:v>
                </c:pt>
                <c:pt idx="366">
                  <c:v>1.5688638689781975</c:v>
                </c:pt>
                <c:pt idx="367">
                  <c:v>2.0444725243665607</c:v>
                </c:pt>
                <c:pt idx="370">
                  <c:v>1.4130078604414993</c:v>
                </c:pt>
                <c:pt idx="371">
                  <c:v>0.60650062174133956</c:v>
                </c:pt>
                <c:pt idx="373">
                  <c:v>1.9413928255550741</c:v>
                </c:pt>
                <c:pt idx="376">
                  <c:v>1.5741890679103321</c:v>
                </c:pt>
                <c:pt idx="377">
                  <c:v>1.6105437791031341</c:v>
                </c:pt>
                <c:pt idx="378">
                  <c:v>1.5311264783478178</c:v>
                </c:pt>
                <c:pt idx="379">
                  <c:v>2.0041795716261004</c:v>
                </c:pt>
                <c:pt idx="380">
                  <c:v>-0.48261137660231335</c:v>
                </c:pt>
                <c:pt idx="381">
                  <c:v>-6.1055903960614673E-2</c:v>
                </c:pt>
                <c:pt idx="382">
                  <c:v>1.6626170097709576</c:v>
                </c:pt>
                <c:pt idx="384">
                  <c:v>-1.7</c:v>
                </c:pt>
                <c:pt idx="385">
                  <c:v>0.6157987798549327</c:v>
                </c:pt>
                <c:pt idx="386">
                  <c:v>1.0033741947314458</c:v>
                </c:pt>
                <c:pt idx="387">
                  <c:v>1.2010438917545418</c:v>
                </c:pt>
                <c:pt idx="388">
                  <c:v>1.6819016734084644</c:v>
                </c:pt>
                <c:pt idx="389">
                  <c:v>0.12044758680535191</c:v>
                </c:pt>
                <c:pt idx="390">
                  <c:v>1.3388411063935601</c:v>
                </c:pt>
                <c:pt idx="391">
                  <c:v>1.3145751630201161</c:v>
                </c:pt>
                <c:pt idx="392">
                  <c:v>1.3323992012363828</c:v>
                </c:pt>
                <c:pt idx="393">
                  <c:v>-0.1022164732410083</c:v>
                </c:pt>
                <c:pt idx="395">
                  <c:v>9.5905806546915065E-2</c:v>
                </c:pt>
                <c:pt idx="396">
                  <c:v>1.6965816148005401</c:v>
                </c:pt>
                <c:pt idx="397">
                  <c:v>1.5168685870669298</c:v>
                </c:pt>
                <c:pt idx="398">
                  <c:v>1.6669728307770204</c:v>
                </c:pt>
                <c:pt idx="399">
                  <c:v>-0.14975363294611849</c:v>
                </c:pt>
                <c:pt idx="400">
                  <c:v>1.0352520854312162</c:v>
                </c:pt>
                <c:pt idx="404">
                  <c:v>0.79499711777933302</c:v>
                </c:pt>
                <c:pt idx="405">
                  <c:v>1.448311155983516</c:v>
                </c:pt>
                <c:pt idx="406">
                  <c:v>1.3448230452348076</c:v>
                </c:pt>
                <c:pt idx="408">
                  <c:v>1.0080174977501617</c:v>
                </c:pt>
                <c:pt idx="409">
                  <c:v>7.1494350877794585E-2</c:v>
                </c:pt>
                <c:pt idx="410">
                  <c:v>1.7740939408565661</c:v>
                </c:pt>
                <c:pt idx="411">
                  <c:v>-1.4201779031206783</c:v>
                </c:pt>
                <c:pt idx="412">
                  <c:v>-0.68212700240708568</c:v>
                </c:pt>
                <c:pt idx="413">
                  <c:v>-1.7</c:v>
                </c:pt>
                <c:pt idx="414">
                  <c:v>1.4686064835293609</c:v>
                </c:pt>
                <c:pt idx="415">
                  <c:v>1.2944140955898518</c:v>
                </c:pt>
                <c:pt idx="416">
                  <c:v>1.686005152525992</c:v>
                </c:pt>
                <c:pt idx="419">
                  <c:v>1.635739420864047</c:v>
                </c:pt>
                <c:pt idx="420">
                  <c:v>2.3608245172438203</c:v>
                </c:pt>
                <c:pt idx="421">
                  <c:v>2.3095881404966736</c:v>
                </c:pt>
                <c:pt idx="422">
                  <c:v>2.3797029532008862</c:v>
                </c:pt>
                <c:pt idx="423">
                  <c:v>2.564215412645539</c:v>
                </c:pt>
                <c:pt idx="424">
                  <c:v>2.6062327036295572</c:v>
                </c:pt>
                <c:pt idx="425">
                  <c:v>2.6275793591316692</c:v>
                </c:pt>
                <c:pt idx="426">
                  <c:v>1.7857643389779572</c:v>
                </c:pt>
                <c:pt idx="427">
                  <c:v>0.78197015327483321</c:v>
                </c:pt>
                <c:pt idx="428">
                  <c:v>0.78197015327483321</c:v>
                </c:pt>
                <c:pt idx="429">
                  <c:v>0.78197015327483321</c:v>
                </c:pt>
                <c:pt idx="430">
                  <c:v>0.93170954406696749</c:v>
                </c:pt>
                <c:pt idx="434">
                  <c:v>-0.13215016241053487</c:v>
                </c:pt>
                <c:pt idx="435">
                  <c:v>1.5245585452871331</c:v>
                </c:pt>
                <c:pt idx="436">
                  <c:v>0.26184797194272141</c:v>
                </c:pt>
                <c:pt idx="438">
                  <c:v>-0.59612949672520799</c:v>
                </c:pt>
                <c:pt idx="439">
                  <c:v>0.8597398234168071</c:v>
                </c:pt>
                <c:pt idx="440">
                  <c:v>0.82865484524979094</c:v>
                </c:pt>
                <c:pt idx="441">
                  <c:v>0.85029675630705992</c:v>
                </c:pt>
                <c:pt idx="442">
                  <c:v>0.82865484524979094</c:v>
                </c:pt>
                <c:pt idx="443">
                  <c:v>1.5996581030628989</c:v>
                </c:pt>
                <c:pt idx="445">
                  <c:v>6.6084580818889474E-2</c:v>
                </c:pt>
                <c:pt idx="448">
                  <c:v>-0.87982937024179286</c:v>
                </c:pt>
                <c:pt idx="449">
                  <c:v>1.390462988182958</c:v>
                </c:pt>
                <c:pt idx="452">
                  <c:v>-0.74736780502962796</c:v>
                </c:pt>
                <c:pt idx="454">
                  <c:v>0.81221631597279043</c:v>
                </c:pt>
                <c:pt idx="455">
                  <c:v>0.49573439663117769</c:v>
                </c:pt>
                <c:pt idx="456">
                  <c:v>1.3305468759291854</c:v>
                </c:pt>
                <c:pt idx="457">
                  <c:v>1.6548459213453022</c:v>
                </c:pt>
                <c:pt idx="459">
                  <c:v>0.84302453389896592</c:v>
                </c:pt>
                <c:pt idx="460">
                  <c:v>-1.7</c:v>
                </c:pt>
                <c:pt idx="462">
                  <c:v>-0.85598229458648623</c:v>
                </c:pt>
                <c:pt idx="463">
                  <c:v>-0.86136929210912894</c:v>
                </c:pt>
                <c:pt idx="464">
                  <c:v>1.6721773212001343</c:v>
                </c:pt>
                <c:pt idx="465">
                  <c:v>1.6666419419028646</c:v>
                </c:pt>
                <c:pt idx="467">
                  <c:v>1.6317856379619589</c:v>
                </c:pt>
                <c:pt idx="469">
                  <c:v>1.561867107650625</c:v>
                </c:pt>
                <c:pt idx="470">
                  <c:v>-0.4327414726132528</c:v>
                </c:pt>
                <c:pt idx="471">
                  <c:v>1.3038421452027853</c:v>
                </c:pt>
                <c:pt idx="472">
                  <c:v>1.0111702751457878</c:v>
                </c:pt>
                <c:pt idx="473">
                  <c:v>-1.1620717527766522</c:v>
                </c:pt>
                <c:pt idx="475">
                  <c:v>1.9240791961851782</c:v>
                </c:pt>
                <c:pt idx="476">
                  <c:v>2.5466888177657747</c:v>
                </c:pt>
                <c:pt idx="477">
                  <c:v>0.81292847120522915</c:v>
                </c:pt>
                <c:pt idx="479">
                  <c:v>-1.3983560811504601</c:v>
                </c:pt>
                <c:pt idx="481">
                  <c:v>1.2867595177006599</c:v>
                </c:pt>
                <c:pt idx="484">
                  <c:v>1.3811414770094674</c:v>
                </c:pt>
                <c:pt idx="487">
                  <c:v>-1.7</c:v>
                </c:pt>
                <c:pt idx="488">
                  <c:v>-1.7</c:v>
                </c:pt>
                <c:pt idx="489">
                  <c:v>-1.7</c:v>
                </c:pt>
                <c:pt idx="490">
                  <c:v>1.3341207964504618</c:v>
                </c:pt>
                <c:pt idx="491">
                  <c:v>1.4287395672953658</c:v>
                </c:pt>
                <c:pt idx="496">
                  <c:v>-1.4968909507964476</c:v>
                </c:pt>
                <c:pt idx="497">
                  <c:v>0.52189172118624316</c:v>
                </c:pt>
                <c:pt idx="499">
                  <c:v>1.3309605511578586</c:v>
                </c:pt>
                <c:pt idx="500">
                  <c:v>1.5915304369012211</c:v>
                </c:pt>
                <c:pt idx="502">
                  <c:v>1.695914193545035</c:v>
                </c:pt>
                <c:pt idx="503">
                  <c:v>1.6932269280674248</c:v>
                </c:pt>
                <c:pt idx="504">
                  <c:v>1.2847109657601465</c:v>
                </c:pt>
                <c:pt idx="506">
                  <c:v>1.6556743153615157</c:v>
                </c:pt>
                <c:pt idx="509">
                  <c:v>-1.3295739592837381</c:v>
                </c:pt>
                <c:pt idx="510">
                  <c:v>-1.1153453889016001</c:v>
                </c:pt>
                <c:pt idx="511">
                  <c:v>1.1428792177321336</c:v>
                </c:pt>
                <c:pt idx="512">
                  <c:v>-1.7</c:v>
                </c:pt>
                <c:pt idx="514">
                  <c:v>-1.7</c:v>
                </c:pt>
                <c:pt idx="515">
                  <c:v>1.6879852006116602</c:v>
                </c:pt>
                <c:pt idx="516">
                  <c:v>-1.7</c:v>
                </c:pt>
                <c:pt idx="519">
                  <c:v>-1.7</c:v>
                </c:pt>
                <c:pt idx="520">
                  <c:v>-1.7</c:v>
                </c:pt>
                <c:pt idx="521">
                  <c:v>-1.7</c:v>
                </c:pt>
                <c:pt idx="522">
                  <c:v>1.1913598711636741</c:v>
                </c:pt>
                <c:pt idx="524">
                  <c:v>-2.9929861800317235E-2</c:v>
                </c:pt>
                <c:pt idx="525">
                  <c:v>-0.80431362348952484</c:v>
                </c:pt>
                <c:pt idx="526">
                  <c:v>-0.80431362348952484</c:v>
                </c:pt>
                <c:pt idx="527">
                  <c:v>1.5538961345529454</c:v>
                </c:pt>
                <c:pt idx="528">
                  <c:v>-1.7</c:v>
                </c:pt>
                <c:pt idx="529">
                  <c:v>-1.7</c:v>
                </c:pt>
                <c:pt idx="531">
                  <c:v>-1.7</c:v>
                </c:pt>
                <c:pt idx="534">
                  <c:v>0.78622297704644439</c:v>
                </c:pt>
                <c:pt idx="535">
                  <c:v>0.68823293087516457</c:v>
                </c:pt>
                <c:pt idx="536">
                  <c:v>-1.7</c:v>
                </c:pt>
                <c:pt idx="539">
                  <c:v>-1.3314920935605952</c:v>
                </c:pt>
                <c:pt idx="540">
                  <c:v>1.1802596840001831</c:v>
                </c:pt>
                <c:pt idx="541">
                  <c:v>1.0180334319519655</c:v>
                </c:pt>
                <c:pt idx="542">
                  <c:v>0.49885503356697658</c:v>
                </c:pt>
                <c:pt idx="543">
                  <c:v>-0.69571998011759861</c:v>
                </c:pt>
                <c:pt idx="544">
                  <c:v>0.77500935060583764</c:v>
                </c:pt>
                <c:pt idx="545">
                  <c:v>0.46086187601331552</c:v>
                </c:pt>
                <c:pt idx="546">
                  <c:v>1.111199731729466</c:v>
                </c:pt>
                <c:pt idx="548">
                  <c:v>0.60626388964364353</c:v>
                </c:pt>
                <c:pt idx="549">
                  <c:v>0.54930341871034749</c:v>
                </c:pt>
                <c:pt idx="550">
                  <c:v>0.36552096945611923</c:v>
                </c:pt>
                <c:pt idx="551">
                  <c:v>0.56734102990239321</c:v>
                </c:pt>
                <c:pt idx="552">
                  <c:v>0.73118881606894781</c:v>
                </c:pt>
                <c:pt idx="553">
                  <c:v>1.2744837194072065</c:v>
                </c:pt>
                <c:pt idx="554">
                  <c:v>-1.7</c:v>
                </c:pt>
                <c:pt idx="555">
                  <c:v>-1.7</c:v>
                </c:pt>
                <c:pt idx="556">
                  <c:v>0.36428748361774987</c:v>
                </c:pt>
                <c:pt idx="557">
                  <c:v>-1.7</c:v>
                </c:pt>
                <c:pt idx="558">
                  <c:v>-1.7</c:v>
                </c:pt>
                <c:pt idx="559">
                  <c:v>-1.6512034387986281</c:v>
                </c:pt>
                <c:pt idx="562">
                  <c:v>-1.7</c:v>
                </c:pt>
                <c:pt idx="564">
                  <c:v>-1.7</c:v>
                </c:pt>
                <c:pt idx="565">
                  <c:v>-1.2699773657339899</c:v>
                </c:pt>
                <c:pt idx="566">
                  <c:v>-1.7</c:v>
                </c:pt>
                <c:pt idx="567">
                  <c:v>-1.7</c:v>
                </c:pt>
                <c:pt idx="568">
                  <c:v>0.52672779252660018</c:v>
                </c:pt>
                <c:pt idx="569">
                  <c:v>-9.5475950346311345E-2</c:v>
                </c:pt>
                <c:pt idx="570">
                  <c:v>1.1555008587754398</c:v>
                </c:pt>
                <c:pt idx="571">
                  <c:v>0.87947687230299965</c:v>
                </c:pt>
                <c:pt idx="572">
                  <c:v>1.7274805199346044</c:v>
                </c:pt>
                <c:pt idx="573">
                  <c:v>1.8229011884928696</c:v>
                </c:pt>
              </c:numCache>
            </c:numRef>
          </c:xVal>
          <c:yVal>
            <c:numRef>
              <c:f>[1]Sheet3!$G$2:$G$575</c:f>
              <c:numCache>
                <c:formatCode>General</c:formatCode>
                <c:ptCount val="574"/>
                <c:pt idx="0">
                  <c:v>2.1200142520780814</c:v>
                </c:pt>
                <c:pt idx="1">
                  <c:v>1.0086001717619237</c:v>
                </c:pt>
                <c:pt idx="2">
                  <c:v>0.658964842664439</c:v>
                </c:pt>
                <c:pt idx="3">
                  <c:v>0.87506126339170065</c:v>
                </c:pt>
                <c:pt idx="4">
                  <c:v>1.9030899869919442</c:v>
                </c:pt>
                <c:pt idx="5">
                  <c:v>0.62736585659273536</c:v>
                </c:pt>
                <c:pt idx="6">
                  <c:v>1.75815462196739</c:v>
                </c:pt>
                <c:pt idx="7">
                  <c:v>-1.3010299956639757</c:v>
                </c:pt>
                <c:pt idx="8">
                  <c:v>-1.34678748622466</c:v>
                </c:pt>
                <c:pt idx="9">
                  <c:v>-1.36653154442041</c:v>
                </c:pt>
                <c:pt idx="10">
                  <c:v>-0.22184874961635601</c:v>
                </c:pt>
                <c:pt idx="11">
                  <c:v>3.7426497940623811E-2</c:v>
                </c:pt>
                <c:pt idx="12">
                  <c:v>-0.29242982390206612</c:v>
                </c:pt>
                <c:pt idx="13">
                  <c:v>1.9493900066449099</c:v>
                </c:pt>
                <c:pt idx="14">
                  <c:v>0.88366143515361795</c:v>
                </c:pt>
                <c:pt idx="15">
                  <c:v>0.85186960072976603</c:v>
                </c:pt>
                <c:pt idx="16">
                  <c:v>0.87215627274829488</c:v>
                </c:pt>
                <c:pt idx="17">
                  <c:v>1.26951294421792</c:v>
                </c:pt>
                <c:pt idx="18">
                  <c:v>1.9420080530223101</c:v>
                </c:pt>
                <c:pt idx="19">
                  <c:v>1.8920946026904757</c:v>
                </c:pt>
                <c:pt idx="20">
                  <c:v>1.0161973535124398</c:v>
                </c:pt>
                <c:pt idx="21">
                  <c:v>1.6812412373755898</c:v>
                </c:pt>
                <c:pt idx="22">
                  <c:v>1.8899736384039998</c:v>
                </c:pt>
                <c:pt idx="23">
                  <c:v>-7.0581074285707299E-2</c:v>
                </c:pt>
                <c:pt idx="24">
                  <c:v>2.16731733474818</c:v>
                </c:pt>
                <c:pt idx="25">
                  <c:v>-1.7</c:v>
                </c:pt>
                <c:pt idx="26">
                  <c:v>1.4116197059632298</c:v>
                </c:pt>
                <c:pt idx="27">
                  <c:v>1.3692158574101398</c:v>
                </c:pt>
                <c:pt idx="28">
                  <c:v>-0.49485002168009506</c:v>
                </c:pt>
                <c:pt idx="29">
                  <c:v>1.1492191126553799</c:v>
                </c:pt>
                <c:pt idx="30">
                  <c:v>1.36361197989214</c:v>
                </c:pt>
                <c:pt idx="31">
                  <c:v>1.4393326938302562</c:v>
                </c:pt>
                <c:pt idx="32">
                  <c:v>1.28780172993023</c:v>
                </c:pt>
                <c:pt idx="33">
                  <c:v>0.83947804737420051</c:v>
                </c:pt>
                <c:pt idx="34">
                  <c:v>1.0086001717619237</c:v>
                </c:pt>
                <c:pt idx="35">
                  <c:v>0.49415459401844447</c:v>
                </c:pt>
                <c:pt idx="36">
                  <c:v>0.17609125905568099</c:v>
                </c:pt>
                <c:pt idx="37">
                  <c:v>0.30102999566398242</c:v>
                </c:pt>
                <c:pt idx="38">
                  <c:v>-2</c:v>
                </c:pt>
                <c:pt idx="39">
                  <c:v>0.14301480025409499</c:v>
                </c:pt>
                <c:pt idx="40">
                  <c:v>-1</c:v>
                </c:pt>
                <c:pt idx="41">
                  <c:v>1.77085201164214</c:v>
                </c:pt>
                <c:pt idx="42">
                  <c:v>-0.17392519729917399</c:v>
                </c:pt>
                <c:pt idx="43">
                  <c:v>1.3010299956639757</c:v>
                </c:pt>
                <c:pt idx="44">
                  <c:v>1.3979400086720399</c:v>
                </c:pt>
                <c:pt idx="45">
                  <c:v>0.38021124171160597</c:v>
                </c:pt>
                <c:pt idx="46">
                  <c:v>0.9585638832219644</c:v>
                </c:pt>
                <c:pt idx="47">
                  <c:v>1.4871383754771852</c:v>
                </c:pt>
                <c:pt idx="48">
                  <c:v>1.41664050733828</c:v>
                </c:pt>
                <c:pt idx="49">
                  <c:v>1.6500159524718454</c:v>
                </c:pt>
                <c:pt idx="50">
                  <c:v>1.8252313231998998</c:v>
                </c:pt>
                <c:pt idx="51">
                  <c:v>-0.74472749489669465</c:v>
                </c:pt>
                <c:pt idx="52">
                  <c:v>-0.62525165398990012</c:v>
                </c:pt>
                <c:pt idx="53">
                  <c:v>-0.65757731917779405</c:v>
                </c:pt>
                <c:pt idx="54">
                  <c:v>-0.64206515299954836</c:v>
                </c:pt>
                <c:pt idx="55">
                  <c:v>-0.37675070960210094</c:v>
                </c:pt>
                <c:pt idx="56">
                  <c:v>-0.69897000433601963</c:v>
                </c:pt>
                <c:pt idx="57">
                  <c:v>-1.7728766960431599E-2</c:v>
                </c:pt>
                <c:pt idx="58">
                  <c:v>1.8312296938670543</c:v>
                </c:pt>
                <c:pt idx="59">
                  <c:v>1.8567288903828798</c:v>
                </c:pt>
                <c:pt idx="60">
                  <c:v>1.3756636139608898</c:v>
                </c:pt>
                <c:pt idx="61">
                  <c:v>-0.76955107862172811</c:v>
                </c:pt>
                <c:pt idx="62">
                  <c:v>1.4533183400470362</c:v>
                </c:pt>
                <c:pt idx="63">
                  <c:v>1.8864907251724798</c:v>
                </c:pt>
                <c:pt idx="64">
                  <c:v>1.91381385238372</c:v>
                </c:pt>
                <c:pt idx="65">
                  <c:v>2.2227164711475802</c:v>
                </c:pt>
                <c:pt idx="66">
                  <c:v>2.4265112613645812</c:v>
                </c:pt>
                <c:pt idx="67">
                  <c:v>1.7450747915820557</c:v>
                </c:pt>
                <c:pt idx="68">
                  <c:v>1.5932860670204598</c:v>
                </c:pt>
                <c:pt idx="69">
                  <c:v>1.3304137733491899</c:v>
                </c:pt>
                <c:pt idx="70">
                  <c:v>2.3010299956639777</c:v>
                </c:pt>
                <c:pt idx="71">
                  <c:v>1.8241258339165547</c:v>
                </c:pt>
                <c:pt idx="72">
                  <c:v>-8.6186147616283307E-2</c:v>
                </c:pt>
                <c:pt idx="73">
                  <c:v>4.1392685158225452E-2</c:v>
                </c:pt>
                <c:pt idx="74">
                  <c:v>0</c:v>
                </c:pt>
                <c:pt idx="75">
                  <c:v>1.40312052117582</c:v>
                </c:pt>
                <c:pt idx="76">
                  <c:v>-0.17392519729917399</c:v>
                </c:pt>
                <c:pt idx="77">
                  <c:v>1.7176705030022599</c:v>
                </c:pt>
                <c:pt idx="78">
                  <c:v>0.90254677931399097</c:v>
                </c:pt>
                <c:pt idx="79">
                  <c:v>1.66558099101795</c:v>
                </c:pt>
                <c:pt idx="80">
                  <c:v>1.7201593034059599</c:v>
                </c:pt>
                <c:pt idx="81">
                  <c:v>1.2900346113625198</c:v>
                </c:pt>
                <c:pt idx="82">
                  <c:v>1.8518696007297657</c:v>
                </c:pt>
                <c:pt idx="83">
                  <c:v>1.5390760987927798</c:v>
                </c:pt>
                <c:pt idx="84">
                  <c:v>2.4545247355930999</c:v>
                </c:pt>
                <c:pt idx="85">
                  <c:v>0.78532983501076703</c:v>
                </c:pt>
                <c:pt idx="86">
                  <c:v>-0.14874165128092556</c:v>
                </c:pt>
                <c:pt idx="87">
                  <c:v>0.46089784275654799</c:v>
                </c:pt>
                <c:pt idx="88">
                  <c:v>0.95182303531591195</c:v>
                </c:pt>
                <c:pt idx="89">
                  <c:v>1.66370092538965</c:v>
                </c:pt>
                <c:pt idx="90">
                  <c:v>1.3541084391474001</c:v>
                </c:pt>
                <c:pt idx="91">
                  <c:v>1.7589118923979652</c:v>
                </c:pt>
                <c:pt idx="92">
                  <c:v>-0.920818753952375</c:v>
                </c:pt>
                <c:pt idx="93">
                  <c:v>-0.42021640338319038</c:v>
                </c:pt>
                <c:pt idx="94">
                  <c:v>0.30102999566398242</c:v>
                </c:pt>
                <c:pt idx="95">
                  <c:v>-0.42021640338319038</c:v>
                </c:pt>
                <c:pt idx="96">
                  <c:v>-0.32790214206428442</c:v>
                </c:pt>
                <c:pt idx="97">
                  <c:v>-0.63827216398240649</c:v>
                </c:pt>
                <c:pt idx="98">
                  <c:v>0.46239799789895741</c:v>
                </c:pt>
                <c:pt idx="99">
                  <c:v>1.1003705451175601</c:v>
                </c:pt>
                <c:pt idx="100">
                  <c:v>2.5037906830571801</c:v>
                </c:pt>
                <c:pt idx="101">
                  <c:v>-0.49485002168009506</c:v>
                </c:pt>
                <c:pt idx="102">
                  <c:v>-0.10790539730951999</c:v>
                </c:pt>
                <c:pt idx="103">
                  <c:v>1.4785664955938398</c:v>
                </c:pt>
                <c:pt idx="104">
                  <c:v>1.66745295288995</c:v>
                </c:pt>
                <c:pt idx="105">
                  <c:v>1.5965970956264599</c:v>
                </c:pt>
                <c:pt idx="106">
                  <c:v>1.62736585659273</c:v>
                </c:pt>
                <c:pt idx="107">
                  <c:v>1.9493900066449099</c:v>
                </c:pt>
                <c:pt idx="108">
                  <c:v>2.11727129565576</c:v>
                </c:pt>
                <c:pt idx="109">
                  <c:v>1.32014628611105</c:v>
                </c:pt>
                <c:pt idx="110">
                  <c:v>1.04532297878666</c:v>
                </c:pt>
                <c:pt idx="111">
                  <c:v>0.92272545799326211</c:v>
                </c:pt>
                <c:pt idx="112">
                  <c:v>1.5622928644564742</c:v>
                </c:pt>
                <c:pt idx="113">
                  <c:v>1.5440680443502801</c:v>
                </c:pt>
                <c:pt idx="114">
                  <c:v>1.8182258936139599</c:v>
                </c:pt>
                <c:pt idx="115">
                  <c:v>-0.60205999132796151</c:v>
                </c:pt>
                <c:pt idx="116">
                  <c:v>1.1760912590556798</c:v>
                </c:pt>
                <c:pt idx="117">
                  <c:v>1.4313637641589898</c:v>
                </c:pt>
                <c:pt idx="118">
                  <c:v>1.8790958795000701</c:v>
                </c:pt>
                <c:pt idx="119">
                  <c:v>-0.85387196432176204</c:v>
                </c:pt>
                <c:pt idx="120">
                  <c:v>1.4409090820652162</c:v>
                </c:pt>
                <c:pt idx="121">
                  <c:v>1.25285303097989</c:v>
                </c:pt>
                <c:pt idx="122">
                  <c:v>1.26951294421792</c:v>
                </c:pt>
                <c:pt idx="123">
                  <c:v>0.86923171973097602</c:v>
                </c:pt>
                <c:pt idx="124">
                  <c:v>1.6170003411209</c:v>
                </c:pt>
                <c:pt idx="125">
                  <c:v>4.1392685158225452E-2</c:v>
                </c:pt>
                <c:pt idx="126">
                  <c:v>2.2455126678141499</c:v>
                </c:pt>
                <c:pt idx="127">
                  <c:v>1.3926969532596698</c:v>
                </c:pt>
                <c:pt idx="128">
                  <c:v>1.3926969532596698</c:v>
                </c:pt>
                <c:pt idx="129">
                  <c:v>-0.920818753952375</c:v>
                </c:pt>
                <c:pt idx="130">
                  <c:v>0.38021124171160597</c:v>
                </c:pt>
                <c:pt idx="131">
                  <c:v>2</c:v>
                </c:pt>
                <c:pt idx="132">
                  <c:v>-0.30102999566398242</c:v>
                </c:pt>
                <c:pt idx="133">
                  <c:v>1.6127838567197401</c:v>
                </c:pt>
                <c:pt idx="134">
                  <c:v>-1</c:v>
                </c:pt>
                <c:pt idx="135">
                  <c:v>1.65127801399814</c:v>
                </c:pt>
                <c:pt idx="136">
                  <c:v>1.6464037262230737</c:v>
                </c:pt>
                <c:pt idx="137">
                  <c:v>2.1398790864012387</c:v>
                </c:pt>
                <c:pt idx="138">
                  <c:v>1.7403626894942399</c:v>
                </c:pt>
                <c:pt idx="139">
                  <c:v>1.7403626894942399</c:v>
                </c:pt>
                <c:pt idx="140">
                  <c:v>1.3324384599156101</c:v>
                </c:pt>
                <c:pt idx="141">
                  <c:v>1.3324384599156101</c:v>
                </c:pt>
                <c:pt idx="142">
                  <c:v>1.8750612633917001</c:v>
                </c:pt>
                <c:pt idx="143">
                  <c:v>2.3802112417116219</c:v>
                </c:pt>
                <c:pt idx="144">
                  <c:v>2.3838153659804302</c:v>
                </c:pt>
                <c:pt idx="145">
                  <c:v>0.78247262416628549</c:v>
                </c:pt>
                <c:pt idx="146">
                  <c:v>1.94448267215017</c:v>
                </c:pt>
                <c:pt idx="147">
                  <c:v>1.09691001300806</c:v>
                </c:pt>
                <c:pt idx="148">
                  <c:v>1.3996737214810437</c:v>
                </c:pt>
                <c:pt idx="149">
                  <c:v>0.47712125471966232</c:v>
                </c:pt>
                <c:pt idx="150">
                  <c:v>1.4265112613645798</c:v>
                </c:pt>
                <c:pt idx="151">
                  <c:v>1.5352941200427699</c:v>
                </c:pt>
                <c:pt idx="152">
                  <c:v>0.50379068305718289</c:v>
                </c:pt>
                <c:pt idx="153">
                  <c:v>-0.30102999566398242</c:v>
                </c:pt>
                <c:pt idx="154">
                  <c:v>-0.17392519729917399</c:v>
                </c:pt>
                <c:pt idx="155">
                  <c:v>0.113943352306837</c:v>
                </c:pt>
                <c:pt idx="156">
                  <c:v>0.48572142648157979</c:v>
                </c:pt>
                <c:pt idx="157">
                  <c:v>1.6493348587121357</c:v>
                </c:pt>
                <c:pt idx="158">
                  <c:v>1.8344207036815301</c:v>
                </c:pt>
                <c:pt idx="159">
                  <c:v>1.94448267215017</c:v>
                </c:pt>
                <c:pt idx="160">
                  <c:v>1.9116901587538599</c:v>
                </c:pt>
                <c:pt idx="161">
                  <c:v>-0.6197887582883973</c:v>
                </c:pt>
                <c:pt idx="162">
                  <c:v>0.91907809237607685</c:v>
                </c:pt>
                <c:pt idx="163">
                  <c:v>1.4842998393467901</c:v>
                </c:pt>
                <c:pt idx="164">
                  <c:v>2.0413926851582187</c:v>
                </c:pt>
                <c:pt idx="165">
                  <c:v>0.88649072517248151</c:v>
                </c:pt>
                <c:pt idx="166">
                  <c:v>1.8750612633917001</c:v>
                </c:pt>
                <c:pt idx="167">
                  <c:v>1.26717172840301</c:v>
                </c:pt>
                <c:pt idx="168">
                  <c:v>1.6222140229663042</c:v>
                </c:pt>
                <c:pt idx="169">
                  <c:v>1.7693773260761401</c:v>
                </c:pt>
                <c:pt idx="170">
                  <c:v>1.9159272116971198</c:v>
                </c:pt>
                <c:pt idx="171">
                  <c:v>1.4785664955938398</c:v>
                </c:pt>
                <c:pt idx="172">
                  <c:v>1.7339992865383831</c:v>
                </c:pt>
                <c:pt idx="173">
                  <c:v>1.5203525040833266</c:v>
                </c:pt>
                <c:pt idx="174">
                  <c:v>0.736396502276642</c:v>
                </c:pt>
                <c:pt idx="175">
                  <c:v>1.77085201164214</c:v>
                </c:pt>
                <c:pt idx="176">
                  <c:v>0.82607480270082811</c:v>
                </c:pt>
                <c:pt idx="177">
                  <c:v>0.544068044350276</c:v>
                </c:pt>
                <c:pt idx="178">
                  <c:v>1.10002573010786</c:v>
                </c:pt>
                <c:pt idx="179">
                  <c:v>0</c:v>
                </c:pt>
                <c:pt idx="180">
                  <c:v>1.1522883443830647</c:v>
                </c:pt>
                <c:pt idx="181">
                  <c:v>-5.0609993355087222E-2</c:v>
                </c:pt>
                <c:pt idx="182">
                  <c:v>1.7853298350107698</c:v>
                </c:pt>
                <c:pt idx="183">
                  <c:v>2.079181246047634</c:v>
                </c:pt>
                <c:pt idx="184">
                  <c:v>1.4183012913197457</c:v>
                </c:pt>
                <c:pt idx="185">
                  <c:v>0.41995574848975797</c:v>
                </c:pt>
                <c:pt idx="186">
                  <c:v>1.4785664955938398</c:v>
                </c:pt>
                <c:pt idx="187">
                  <c:v>0.1398790864012365</c:v>
                </c:pt>
                <c:pt idx="188">
                  <c:v>0.10037054511756301</c:v>
                </c:pt>
                <c:pt idx="189">
                  <c:v>0</c:v>
                </c:pt>
                <c:pt idx="190">
                  <c:v>8.6001717619175189E-3</c:v>
                </c:pt>
                <c:pt idx="191">
                  <c:v>-0.72124639904717103</c:v>
                </c:pt>
                <c:pt idx="192">
                  <c:v>-0.27572413039921206</c:v>
                </c:pt>
                <c:pt idx="193">
                  <c:v>1.33445375115093</c:v>
                </c:pt>
                <c:pt idx="194">
                  <c:v>0.84073323461180949</c:v>
                </c:pt>
                <c:pt idx="195">
                  <c:v>0.45484486000851032</c:v>
                </c:pt>
                <c:pt idx="196">
                  <c:v>1.4313637641589898</c:v>
                </c:pt>
                <c:pt idx="197">
                  <c:v>1.7109631189952799</c:v>
                </c:pt>
                <c:pt idx="198">
                  <c:v>1.9030899869919442</c:v>
                </c:pt>
                <c:pt idx="199">
                  <c:v>0.36172783601759301</c:v>
                </c:pt>
                <c:pt idx="200">
                  <c:v>0.98677173426624498</c:v>
                </c:pt>
                <c:pt idx="201">
                  <c:v>1.98227123303957</c:v>
                </c:pt>
                <c:pt idx="202">
                  <c:v>2.4871383754771985</c:v>
                </c:pt>
                <c:pt idx="203">
                  <c:v>0.62324929039790211</c:v>
                </c:pt>
                <c:pt idx="204">
                  <c:v>1.2278867046136699</c:v>
                </c:pt>
                <c:pt idx="205">
                  <c:v>1.51982799377572</c:v>
                </c:pt>
                <c:pt idx="206">
                  <c:v>1.8547916940539857</c:v>
                </c:pt>
                <c:pt idx="207">
                  <c:v>1.1673173347481842</c:v>
                </c:pt>
                <c:pt idx="208">
                  <c:v>0.61278385671973712</c:v>
                </c:pt>
                <c:pt idx="209">
                  <c:v>0.39794000867203838</c:v>
                </c:pt>
                <c:pt idx="210">
                  <c:v>1.1335389083702201</c:v>
                </c:pt>
                <c:pt idx="211">
                  <c:v>1.6757783416740899</c:v>
                </c:pt>
                <c:pt idx="212">
                  <c:v>-0.85387196432176204</c:v>
                </c:pt>
                <c:pt idx="213">
                  <c:v>0.78031731214015099</c:v>
                </c:pt>
                <c:pt idx="214">
                  <c:v>1.7399676967595057</c:v>
                </c:pt>
                <c:pt idx="215">
                  <c:v>1.1492191126553799</c:v>
                </c:pt>
                <c:pt idx="216">
                  <c:v>0.92890769024395303</c:v>
                </c:pt>
                <c:pt idx="217">
                  <c:v>2.22445536433557</c:v>
                </c:pt>
                <c:pt idx="218">
                  <c:v>2.8785217955012099</c:v>
                </c:pt>
                <c:pt idx="219">
                  <c:v>0.77815125038364685</c:v>
                </c:pt>
                <c:pt idx="220">
                  <c:v>1.45484486000851</c:v>
                </c:pt>
                <c:pt idx="221">
                  <c:v>1.9590413923210899</c:v>
                </c:pt>
                <c:pt idx="222">
                  <c:v>2.3909351071033798</c:v>
                </c:pt>
                <c:pt idx="223">
                  <c:v>1.34044411484012</c:v>
                </c:pt>
                <c:pt idx="224">
                  <c:v>1.7143297597452298</c:v>
                </c:pt>
                <c:pt idx="225">
                  <c:v>1.8444771757456837</c:v>
                </c:pt>
                <c:pt idx="226">
                  <c:v>1.9196010237841099</c:v>
                </c:pt>
                <c:pt idx="227">
                  <c:v>1.9836262871245245</c:v>
                </c:pt>
                <c:pt idx="228">
                  <c:v>2.1379867327235385</c:v>
                </c:pt>
                <c:pt idx="229">
                  <c:v>1.6812412373755898</c:v>
                </c:pt>
                <c:pt idx="230">
                  <c:v>1.9030899869919442</c:v>
                </c:pt>
                <c:pt idx="231">
                  <c:v>1.8510748052288899</c:v>
                </c:pt>
                <c:pt idx="232">
                  <c:v>1.2900346113625198</c:v>
                </c:pt>
                <c:pt idx="233">
                  <c:v>-0.69897000433601963</c:v>
                </c:pt>
                <c:pt idx="234">
                  <c:v>0.95712819767681512</c:v>
                </c:pt>
                <c:pt idx="235">
                  <c:v>1.5237464668115601</c:v>
                </c:pt>
                <c:pt idx="236">
                  <c:v>1.5185139398778937</c:v>
                </c:pt>
                <c:pt idx="237">
                  <c:v>1.6095944092252199</c:v>
                </c:pt>
                <c:pt idx="238">
                  <c:v>0.62838893005031105</c:v>
                </c:pt>
                <c:pt idx="239">
                  <c:v>-0.49485002168009506</c:v>
                </c:pt>
                <c:pt idx="240">
                  <c:v>-3.6212172654444846E-2</c:v>
                </c:pt>
                <c:pt idx="241">
                  <c:v>1.3053513694466201</c:v>
                </c:pt>
                <c:pt idx="242">
                  <c:v>1.4149733479708198</c:v>
                </c:pt>
                <c:pt idx="243">
                  <c:v>0.79934054945358413</c:v>
                </c:pt>
                <c:pt idx="244">
                  <c:v>2.5778363412927412</c:v>
                </c:pt>
                <c:pt idx="245">
                  <c:v>-0.39794000867203838</c:v>
                </c:pt>
                <c:pt idx="246">
                  <c:v>-0.29242982390206612</c:v>
                </c:pt>
                <c:pt idx="247">
                  <c:v>-0.37675070960210094</c:v>
                </c:pt>
                <c:pt idx="248">
                  <c:v>1.6009728956867537</c:v>
                </c:pt>
                <c:pt idx="249">
                  <c:v>1.5682017240669901</c:v>
                </c:pt>
                <c:pt idx="250">
                  <c:v>-1</c:v>
                </c:pt>
                <c:pt idx="251">
                  <c:v>1.3692158574101398</c:v>
                </c:pt>
                <c:pt idx="252">
                  <c:v>-0.95860731484177564</c:v>
                </c:pt>
                <c:pt idx="253">
                  <c:v>-1.3010299956639757</c:v>
                </c:pt>
                <c:pt idx="254">
                  <c:v>-1.09691001300806</c:v>
                </c:pt>
                <c:pt idx="255">
                  <c:v>1.088844562727</c:v>
                </c:pt>
                <c:pt idx="256">
                  <c:v>0.34242268082220811</c:v>
                </c:pt>
                <c:pt idx="257">
                  <c:v>1.4742162640762637</c:v>
                </c:pt>
                <c:pt idx="258">
                  <c:v>1.5965970956264599</c:v>
                </c:pt>
                <c:pt idx="259">
                  <c:v>1.65127801399814</c:v>
                </c:pt>
                <c:pt idx="260">
                  <c:v>1.70500795933334</c:v>
                </c:pt>
                <c:pt idx="261">
                  <c:v>1.74585519517373</c:v>
                </c:pt>
                <c:pt idx="262">
                  <c:v>1.59769518592551</c:v>
                </c:pt>
                <c:pt idx="263">
                  <c:v>1.73479982958885</c:v>
                </c:pt>
                <c:pt idx="264">
                  <c:v>-0.48148606012211342</c:v>
                </c:pt>
                <c:pt idx="265">
                  <c:v>-0.55284196865778312</c:v>
                </c:pt>
                <c:pt idx="266">
                  <c:v>-0.53760200210104403</c:v>
                </c:pt>
                <c:pt idx="267">
                  <c:v>-0.76955107862172811</c:v>
                </c:pt>
                <c:pt idx="268">
                  <c:v>1.3010299956639757</c:v>
                </c:pt>
                <c:pt idx="269">
                  <c:v>0.30102999566398242</c:v>
                </c:pt>
                <c:pt idx="270">
                  <c:v>0.39794000867203838</c:v>
                </c:pt>
                <c:pt idx="271">
                  <c:v>1.3710678622717447</c:v>
                </c:pt>
                <c:pt idx="272">
                  <c:v>0.34439227368511138</c:v>
                </c:pt>
                <c:pt idx="273">
                  <c:v>1.3747483460101</c:v>
                </c:pt>
                <c:pt idx="274">
                  <c:v>6.8185861746161619E-2</c:v>
                </c:pt>
                <c:pt idx="275">
                  <c:v>-0.30102999566398242</c:v>
                </c:pt>
                <c:pt idx="276">
                  <c:v>1.1038037209559599</c:v>
                </c:pt>
                <c:pt idx="277">
                  <c:v>-1.0043648054024452</c:v>
                </c:pt>
                <c:pt idx="278">
                  <c:v>1.1072099696478701</c:v>
                </c:pt>
                <c:pt idx="279">
                  <c:v>1.6464037262230737</c:v>
                </c:pt>
                <c:pt idx="280">
                  <c:v>0.67209785793572119</c:v>
                </c:pt>
                <c:pt idx="281">
                  <c:v>0.80617997398388985</c:v>
                </c:pt>
                <c:pt idx="282">
                  <c:v>1.0374264979406143</c:v>
                </c:pt>
                <c:pt idx="283">
                  <c:v>2.0334237554869614</c:v>
                </c:pt>
                <c:pt idx="284">
                  <c:v>1.8615344108590357</c:v>
                </c:pt>
                <c:pt idx="285">
                  <c:v>0.26481782300953632</c:v>
                </c:pt>
                <c:pt idx="286">
                  <c:v>-5.0609993355087222E-2</c:v>
                </c:pt>
                <c:pt idx="287">
                  <c:v>1.7092699609758299</c:v>
                </c:pt>
                <c:pt idx="288">
                  <c:v>1.3138672203691462</c:v>
                </c:pt>
                <c:pt idx="289">
                  <c:v>0.17609125905568099</c:v>
                </c:pt>
                <c:pt idx="290">
                  <c:v>1.91907809237607</c:v>
                </c:pt>
                <c:pt idx="291">
                  <c:v>1.24303804868629</c:v>
                </c:pt>
                <c:pt idx="292">
                  <c:v>1.2329961103921452</c:v>
                </c:pt>
                <c:pt idx="293">
                  <c:v>1.4502491083193598</c:v>
                </c:pt>
                <c:pt idx="294">
                  <c:v>2.0170333392987767</c:v>
                </c:pt>
                <c:pt idx="295">
                  <c:v>0.96848294855393458</c:v>
                </c:pt>
                <c:pt idx="296">
                  <c:v>0.76000000000000212</c:v>
                </c:pt>
                <c:pt idx="297">
                  <c:v>0.25</c:v>
                </c:pt>
                <c:pt idx="298">
                  <c:v>0.6937269489236465</c:v>
                </c:pt>
                <c:pt idx="299">
                  <c:v>1.3710678622717447</c:v>
                </c:pt>
                <c:pt idx="300">
                  <c:v>1.5514499979728762</c:v>
                </c:pt>
                <c:pt idx="301">
                  <c:v>1.90363251608424</c:v>
                </c:pt>
                <c:pt idx="302">
                  <c:v>0.90308998699194187</c:v>
                </c:pt>
                <c:pt idx="303">
                  <c:v>1.9876662649262737</c:v>
                </c:pt>
                <c:pt idx="304">
                  <c:v>0.57978359661681211</c:v>
                </c:pt>
                <c:pt idx="305">
                  <c:v>0.68124123737559183</c:v>
                </c:pt>
                <c:pt idx="306">
                  <c:v>7.9181246047624804E-2</c:v>
                </c:pt>
                <c:pt idx="307">
                  <c:v>1.4328090050331652</c:v>
                </c:pt>
                <c:pt idx="308">
                  <c:v>0.20411998265592562</c:v>
                </c:pt>
                <c:pt idx="309">
                  <c:v>1.2304489213782765</c:v>
                </c:pt>
                <c:pt idx="310">
                  <c:v>-0.67778070526608336</c:v>
                </c:pt>
                <c:pt idx="311">
                  <c:v>-0.40893539297350101</c:v>
                </c:pt>
                <c:pt idx="312">
                  <c:v>-1.7</c:v>
                </c:pt>
                <c:pt idx="313">
                  <c:v>-1.7</c:v>
                </c:pt>
                <c:pt idx="314">
                  <c:v>-1.7</c:v>
                </c:pt>
                <c:pt idx="315">
                  <c:v>1.8241258339165547</c:v>
                </c:pt>
                <c:pt idx="316">
                  <c:v>0.18752072083646368</c:v>
                </c:pt>
                <c:pt idx="317">
                  <c:v>0.27875360095282897</c:v>
                </c:pt>
                <c:pt idx="318">
                  <c:v>0.7242758696007916</c:v>
                </c:pt>
                <c:pt idx="319">
                  <c:v>0.45939248775923247</c:v>
                </c:pt>
                <c:pt idx="320">
                  <c:v>1.9951962915971762</c:v>
                </c:pt>
                <c:pt idx="321">
                  <c:v>2.08242630086077</c:v>
                </c:pt>
                <c:pt idx="322">
                  <c:v>1.7075701760979398</c:v>
                </c:pt>
                <c:pt idx="323">
                  <c:v>-0.82390874094431898</c:v>
                </c:pt>
                <c:pt idx="324">
                  <c:v>4.3213737826426155E-3</c:v>
                </c:pt>
                <c:pt idx="325">
                  <c:v>-0.72124639904717103</c:v>
                </c:pt>
                <c:pt idx="326">
                  <c:v>0.27875360095282897</c:v>
                </c:pt>
                <c:pt idx="327">
                  <c:v>-1.09151498112135</c:v>
                </c:pt>
                <c:pt idx="328">
                  <c:v>-0.76955107862172811</c:v>
                </c:pt>
                <c:pt idx="329">
                  <c:v>-2</c:v>
                </c:pt>
                <c:pt idx="330">
                  <c:v>1.5682017240669901</c:v>
                </c:pt>
                <c:pt idx="331">
                  <c:v>1.01283722470517</c:v>
                </c:pt>
                <c:pt idx="332">
                  <c:v>0.93951925261862013</c:v>
                </c:pt>
                <c:pt idx="333">
                  <c:v>-0.35654732351381302</c:v>
                </c:pt>
                <c:pt idx="334">
                  <c:v>1.13987908640124</c:v>
                </c:pt>
                <c:pt idx="335">
                  <c:v>1.2355284469075498</c:v>
                </c:pt>
                <c:pt idx="336">
                  <c:v>2.1170723365859798</c:v>
                </c:pt>
                <c:pt idx="337">
                  <c:v>0.34242268082220811</c:v>
                </c:pt>
                <c:pt idx="338">
                  <c:v>1.5158738437116799</c:v>
                </c:pt>
                <c:pt idx="339">
                  <c:v>0.96614173273903536</c:v>
                </c:pt>
                <c:pt idx="340">
                  <c:v>1.13987908640124</c:v>
                </c:pt>
                <c:pt idx="341">
                  <c:v>1.6901960800285101</c:v>
                </c:pt>
                <c:pt idx="342">
                  <c:v>0.16435285578443701</c:v>
                </c:pt>
                <c:pt idx="343">
                  <c:v>-5.5517327849831849E-2</c:v>
                </c:pt>
                <c:pt idx="344">
                  <c:v>1.3096301674258999</c:v>
                </c:pt>
                <c:pt idx="345">
                  <c:v>0.50514997831990605</c:v>
                </c:pt>
                <c:pt idx="346">
                  <c:v>0.43136376415898842</c:v>
                </c:pt>
                <c:pt idx="347">
                  <c:v>-2.2276394711152399E-2</c:v>
                </c:pt>
                <c:pt idx="348">
                  <c:v>-0.37675070960210094</c:v>
                </c:pt>
                <c:pt idx="349">
                  <c:v>1.3384564936046</c:v>
                </c:pt>
                <c:pt idx="350">
                  <c:v>-1</c:v>
                </c:pt>
                <c:pt idx="351">
                  <c:v>-0.82390874094431898</c:v>
                </c:pt>
                <c:pt idx="352">
                  <c:v>1.3138672203691462</c:v>
                </c:pt>
                <c:pt idx="353">
                  <c:v>1.51188336097887</c:v>
                </c:pt>
                <c:pt idx="354">
                  <c:v>-0.48148606012211342</c:v>
                </c:pt>
                <c:pt idx="355">
                  <c:v>1.0374264979406143</c:v>
                </c:pt>
                <c:pt idx="356">
                  <c:v>-0.56066730616973703</c:v>
                </c:pt>
                <c:pt idx="357">
                  <c:v>1.5314789170422598</c:v>
                </c:pt>
                <c:pt idx="358">
                  <c:v>0.91698004732038263</c:v>
                </c:pt>
                <c:pt idx="359">
                  <c:v>1.3324384599156101</c:v>
                </c:pt>
                <c:pt idx="360">
                  <c:v>1.24303804868629</c:v>
                </c:pt>
                <c:pt idx="361">
                  <c:v>1.3384564936046</c:v>
                </c:pt>
                <c:pt idx="362">
                  <c:v>0.754348335711019</c:v>
                </c:pt>
                <c:pt idx="363">
                  <c:v>-0.920818753952375</c:v>
                </c:pt>
                <c:pt idx="364">
                  <c:v>-2</c:v>
                </c:pt>
                <c:pt idx="365">
                  <c:v>-9.6910013008056406E-2</c:v>
                </c:pt>
                <c:pt idx="366">
                  <c:v>0.792391689498254</c:v>
                </c:pt>
                <c:pt idx="367">
                  <c:v>0.78532983501076703</c:v>
                </c:pt>
                <c:pt idx="368">
                  <c:v>0.44715803134221932</c:v>
                </c:pt>
                <c:pt idx="369">
                  <c:v>0.67209785793572119</c:v>
                </c:pt>
                <c:pt idx="370">
                  <c:v>0.46239799789895741</c:v>
                </c:pt>
                <c:pt idx="371">
                  <c:v>1.1900514177592101</c:v>
                </c:pt>
                <c:pt idx="372">
                  <c:v>-0.25963731050575573</c:v>
                </c:pt>
                <c:pt idx="373">
                  <c:v>1.3010299956639757</c:v>
                </c:pt>
                <c:pt idx="374">
                  <c:v>-0.95860731484177564</c:v>
                </c:pt>
                <c:pt idx="375">
                  <c:v>2.1335389083702201</c:v>
                </c:pt>
                <c:pt idx="376">
                  <c:v>0.95085145888854861</c:v>
                </c:pt>
                <c:pt idx="377">
                  <c:v>1.9309490311675201</c:v>
                </c:pt>
                <c:pt idx="378">
                  <c:v>1.3979400086720399</c:v>
                </c:pt>
                <c:pt idx="379">
                  <c:v>1.9845273133437937</c:v>
                </c:pt>
                <c:pt idx="380">
                  <c:v>-0.88605664769316295</c:v>
                </c:pt>
                <c:pt idx="381">
                  <c:v>-0.63827216398240649</c:v>
                </c:pt>
                <c:pt idx="382">
                  <c:v>0.84509804001425703</c:v>
                </c:pt>
                <c:pt idx="383">
                  <c:v>0.96988164374650065</c:v>
                </c:pt>
                <c:pt idx="384">
                  <c:v>-1.1549019599857437</c:v>
                </c:pt>
                <c:pt idx="385">
                  <c:v>1.1760912590556798</c:v>
                </c:pt>
                <c:pt idx="386">
                  <c:v>0.35602585719312302</c:v>
                </c:pt>
                <c:pt idx="387">
                  <c:v>1.6394864892685901</c:v>
                </c:pt>
                <c:pt idx="388">
                  <c:v>1.3560258571931199</c:v>
                </c:pt>
                <c:pt idx="389">
                  <c:v>0.65417654187795726</c:v>
                </c:pt>
                <c:pt idx="390">
                  <c:v>1.5132176000679398</c:v>
                </c:pt>
                <c:pt idx="391">
                  <c:v>1.18184358794477</c:v>
                </c:pt>
                <c:pt idx="392">
                  <c:v>1.3829171350875342</c:v>
                </c:pt>
                <c:pt idx="393">
                  <c:v>-0.55752023093555103</c:v>
                </c:pt>
                <c:pt idx="394">
                  <c:v>0.53147891704225458</c:v>
                </c:pt>
                <c:pt idx="395">
                  <c:v>0.10037054511756301</c:v>
                </c:pt>
                <c:pt idx="396">
                  <c:v>1.4623979978989599</c:v>
                </c:pt>
                <c:pt idx="397">
                  <c:v>1.09691001300806</c:v>
                </c:pt>
                <c:pt idx="398">
                  <c:v>1.0863598306747537</c:v>
                </c:pt>
                <c:pt idx="399">
                  <c:v>-1</c:v>
                </c:pt>
                <c:pt idx="400">
                  <c:v>1.2304489213782765</c:v>
                </c:pt>
                <c:pt idx="401">
                  <c:v>-0.88605664769316295</c:v>
                </c:pt>
                <c:pt idx="402">
                  <c:v>-0.87289520163519685</c:v>
                </c:pt>
                <c:pt idx="403">
                  <c:v>-0.87942606879414997</c:v>
                </c:pt>
                <c:pt idx="404">
                  <c:v>1.6434526764861901</c:v>
                </c:pt>
                <c:pt idx="405">
                  <c:v>1.1430148002540998</c:v>
                </c:pt>
                <c:pt idx="406">
                  <c:v>1.1034616220946936</c:v>
                </c:pt>
                <c:pt idx="407">
                  <c:v>0.95230800966212503</c:v>
                </c:pt>
                <c:pt idx="408">
                  <c:v>0.34242268082220811</c:v>
                </c:pt>
                <c:pt idx="409">
                  <c:v>-0.74472749489669465</c:v>
                </c:pt>
                <c:pt idx="410">
                  <c:v>1.8920946026904757</c:v>
                </c:pt>
                <c:pt idx="411">
                  <c:v>-1.3010299956639757</c:v>
                </c:pt>
                <c:pt idx="412">
                  <c:v>-0.455931955649724</c:v>
                </c:pt>
                <c:pt idx="413">
                  <c:v>-1.2218487496163599</c:v>
                </c:pt>
                <c:pt idx="414">
                  <c:v>1.1139433523068398</c:v>
                </c:pt>
                <c:pt idx="415">
                  <c:v>1.7993405494535801</c:v>
                </c:pt>
                <c:pt idx="416">
                  <c:v>1.6901960800285101</c:v>
                </c:pt>
                <c:pt idx="417">
                  <c:v>0.47421626407625594</c:v>
                </c:pt>
                <c:pt idx="418">
                  <c:v>-0.68824613894424558</c:v>
                </c:pt>
                <c:pt idx="419">
                  <c:v>1.36172783601759</c:v>
                </c:pt>
                <c:pt idx="420">
                  <c:v>2.43136376415899</c:v>
                </c:pt>
                <c:pt idx="421">
                  <c:v>1.3010299956639757</c:v>
                </c:pt>
                <c:pt idx="422">
                  <c:v>1.6020599913279601</c:v>
                </c:pt>
                <c:pt idx="423">
                  <c:v>2.2304489213782541</c:v>
                </c:pt>
                <c:pt idx="424">
                  <c:v>2.3010299956639777</c:v>
                </c:pt>
                <c:pt idx="425">
                  <c:v>2.4623979978989601</c:v>
                </c:pt>
                <c:pt idx="426">
                  <c:v>1.09691001300806</c:v>
                </c:pt>
                <c:pt idx="427">
                  <c:v>1.6720978579357237</c:v>
                </c:pt>
                <c:pt idx="428">
                  <c:v>1.8633228601204599</c:v>
                </c:pt>
                <c:pt idx="429">
                  <c:v>1.4623979978989599</c:v>
                </c:pt>
                <c:pt idx="430">
                  <c:v>0.84509804001425703</c:v>
                </c:pt>
                <c:pt idx="431">
                  <c:v>0.41497334797081942</c:v>
                </c:pt>
                <c:pt idx="432">
                  <c:v>-0.42021640338319038</c:v>
                </c:pt>
                <c:pt idx="433">
                  <c:v>-0.214670164989233</c:v>
                </c:pt>
                <c:pt idx="434">
                  <c:v>-0.24412514432750901</c:v>
                </c:pt>
                <c:pt idx="435">
                  <c:v>1.25527250510331</c:v>
                </c:pt>
                <c:pt idx="436">
                  <c:v>0.36000000000000032</c:v>
                </c:pt>
                <c:pt idx="437">
                  <c:v>-0.47237009912866318</c:v>
                </c:pt>
                <c:pt idx="438">
                  <c:v>-1</c:v>
                </c:pt>
                <c:pt idx="439">
                  <c:v>1.5440680443502801</c:v>
                </c:pt>
                <c:pt idx="440">
                  <c:v>1.5682017240669901</c:v>
                </c:pt>
                <c:pt idx="441">
                  <c:v>1.7634279935629398</c:v>
                </c:pt>
                <c:pt idx="442">
                  <c:v>1.6434526764861901</c:v>
                </c:pt>
                <c:pt idx="443">
                  <c:v>1.5682017240669901</c:v>
                </c:pt>
                <c:pt idx="444">
                  <c:v>-1.1611509092627466</c:v>
                </c:pt>
                <c:pt idx="445">
                  <c:v>-0.85387196432176204</c:v>
                </c:pt>
                <c:pt idx="446">
                  <c:v>-0.455931955649724</c:v>
                </c:pt>
                <c:pt idx="447">
                  <c:v>0.53402610605613499</c:v>
                </c:pt>
                <c:pt idx="448">
                  <c:v>-1.6989700043360254</c:v>
                </c:pt>
                <c:pt idx="449">
                  <c:v>1.2900346113625198</c:v>
                </c:pt>
                <c:pt idx="450">
                  <c:v>1.24303804868629</c:v>
                </c:pt>
                <c:pt idx="451">
                  <c:v>0.20951501454263188</c:v>
                </c:pt>
                <c:pt idx="452">
                  <c:v>0.36172783601759301</c:v>
                </c:pt>
                <c:pt idx="453">
                  <c:v>1.82607480270083</c:v>
                </c:pt>
                <c:pt idx="454">
                  <c:v>1.5185139398778937</c:v>
                </c:pt>
                <c:pt idx="455">
                  <c:v>0.89209460269048424</c:v>
                </c:pt>
                <c:pt idx="456">
                  <c:v>1.7403626894942399</c:v>
                </c:pt>
                <c:pt idx="457">
                  <c:v>1.0043213737826362</c:v>
                </c:pt>
                <c:pt idx="458">
                  <c:v>-0.85387196432176204</c:v>
                </c:pt>
                <c:pt idx="459">
                  <c:v>1.6720978579357237</c:v>
                </c:pt>
                <c:pt idx="460">
                  <c:v>-1.5228787452803398</c:v>
                </c:pt>
                <c:pt idx="461">
                  <c:v>7.9181246047624804E-2</c:v>
                </c:pt>
                <c:pt idx="462">
                  <c:v>1.28372247051722E-2</c:v>
                </c:pt>
                <c:pt idx="463">
                  <c:v>-0.16115090926274467</c:v>
                </c:pt>
                <c:pt idx="464">
                  <c:v>1.1986570869544237</c:v>
                </c:pt>
                <c:pt idx="465">
                  <c:v>1.7951845896824199</c:v>
                </c:pt>
                <c:pt idx="466">
                  <c:v>0.59659709562645957</c:v>
                </c:pt>
                <c:pt idx="467">
                  <c:v>1.2741578492636847</c:v>
                </c:pt>
                <c:pt idx="468">
                  <c:v>1.94448267215017</c:v>
                </c:pt>
                <c:pt idx="469">
                  <c:v>1.9684829485539466</c:v>
                </c:pt>
                <c:pt idx="470">
                  <c:v>-1.0315170514460601</c:v>
                </c:pt>
                <c:pt idx="471">
                  <c:v>1.8633228601204599</c:v>
                </c:pt>
                <c:pt idx="472">
                  <c:v>1.7993405494535801</c:v>
                </c:pt>
                <c:pt idx="473">
                  <c:v>-0.76955107862172811</c:v>
                </c:pt>
                <c:pt idx="474">
                  <c:v>0.60205999132796151</c:v>
                </c:pt>
                <c:pt idx="475">
                  <c:v>1.6812412373755898</c:v>
                </c:pt>
                <c:pt idx="476">
                  <c:v>1.9395192526186198</c:v>
                </c:pt>
                <c:pt idx="477">
                  <c:v>0</c:v>
                </c:pt>
                <c:pt idx="478">
                  <c:v>0.20951501454263188</c:v>
                </c:pt>
                <c:pt idx="479">
                  <c:v>-0.56224943717961484</c:v>
                </c:pt>
                <c:pt idx="480">
                  <c:v>0.30102999566398242</c:v>
                </c:pt>
                <c:pt idx="481">
                  <c:v>1.4015728456764498</c:v>
                </c:pt>
                <c:pt idx="482">
                  <c:v>1.9030899869919442</c:v>
                </c:pt>
                <c:pt idx="483">
                  <c:v>1.25527250510331</c:v>
                </c:pt>
                <c:pt idx="484">
                  <c:v>1.0569048513364698</c:v>
                </c:pt>
                <c:pt idx="485">
                  <c:v>0.30102999566398242</c:v>
                </c:pt>
                <c:pt idx="486">
                  <c:v>1.6127838567197401</c:v>
                </c:pt>
                <c:pt idx="487">
                  <c:v>-1.29242982390206</c:v>
                </c:pt>
                <c:pt idx="488">
                  <c:v>-1.3279021420642798</c:v>
                </c:pt>
                <c:pt idx="489">
                  <c:v>-1.3010299956639757</c:v>
                </c:pt>
                <c:pt idx="490">
                  <c:v>1.7323937598229662</c:v>
                </c:pt>
                <c:pt idx="491">
                  <c:v>1.8450980400142598</c:v>
                </c:pt>
                <c:pt idx="492">
                  <c:v>-1.3372421683184301</c:v>
                </c:pt>
                <c:pt idx="493">
                  <c:v>0.44404479591807638</c:v>
                </c:pt>
                <c:pt idx="494">
                  <c:v>0.6042260530844733</c:v>
                </c:pt>
                <c:pt idx="495">
                  <c:v>1.5378190950732662</c:v>
                </c:pt>
                <c:pt idx="496">
                  <c:v>-0.44369749923271301</c:v>
                </c:pt>
                <c:pt idx="497">
                  <c:v>0.99122607569249499</c:v>
                </c:pt>
                <c:pt idx="498">
                  <c:v>-1.1487416512809199</c:v>
                </c:pt>
                <c:pt idx="499">
                  <c:v>1.40993312333129</c:v>
                </c:pt>
                <c:pt idx="500">
                  <c:v>0.754348335711019</c:v>
                </c:pt>
                <c:pt idx="501">
                  <c:v>-0.68613277963084696</c:v>
                </c:pt>
                <c:pt idx="502">
                  <c:v>0.51851393987788452</c:v>
                </c:pt>
                <c:pt idx="503">
                  <c:v>0.97772360528885061</c:v>
                </c:pt>
                <c:pt idx="504">
                  <c:v>1.5658478186735201</c:v>
                </c:pt>
                <c:pt idx="505">
                  <c:v>-0.82973828460504295</c:v>
                </c:pt>
                <c:pt idx="506">
                  <c:v>1.13987908640124</c:v>
                </c:pt>
                <c:pt idx="507">
                  <c:v>-0.15490195998574299</c:v>
                </c:pt>
                <c:pt idx="508">
                  <c:v>1.1613680022349662</c:v>
                </c:pt>
                <c:pt idx="509">
                  <c:v>-0.79588001734407843</c:v>
                </c:pt>
                <c:pt idx="510">
                  <c:v>-1.6575773191777901</c:v>
                </c:pt>
                <c:pt idx="511">
                  <c:v>0.51851393987788452</c:v>
                </c:pt>
                <c:pt idx="512">
                  <c:v>-0.88605664769316295</c:v>
                </c:pt>
                <c:pt idx="513">
                  <c:v>5.3078443483419696E-2</c:v>
                </c:pt>
                <c:pt idx="514">
                  <c:v>-1.0222763947111499</c:v>
                </c:pt>
                <c:pt idx="515">
                  <c:v>1.3765769570565101</c:v>
                </c:pt>
                <c:pt idx="516">
                  <c:v>-1.0315170514460601</c:v>
                </c:pt>
                <c:pt idx="517">
                  <c:v>-0.455931955649724</c:v>
                </c:pt>
                <c:pt idx="518">
                  <c:v>6.0697840353611733E-2</c:v>
                </c:pt>
                <c:pt idx="519">
                  <c:v>-1.1079053973095152</c:v>
                </c:pt>
                <c:pt idx="520">
                  <c:v>-1.0315170514460601</c:v>
                </c:pt>
                <c:pt idx="521">
                  <c:v>-1.3872161432802601</c:v>
                </c:pt>
                <c:pt idx="522">
                  <c:v>0.76641284711239899</c:v>
                </c:pt>
                <c:pt idx="523">
                  <c:v>0</c:v>
                </c:pt>
                <c:pt idx="524">
                  <c:v>-0.89962945488243695</c:v>
                </c:pt>
                <c:pt idx="525">
                  <c:v>-1.6989700043360254</c:v>
                </c:pt>
                <c:pt idx="526">
                  <c:v>-1.67778070526608</c:v>
                </c:pt>
                <c:pt idx="527">
                  <c:v>0.95230800966212503</c:v>
                </c:pt>
                <c:pt idx="528">
                  <c:v>-1.29242982390206</c:v>
                </c:pt>
                <c:pt idx="529">
                  <c:v>-1.4948500216800937</c:v>
                </c:pt>
                <c:pt idx="530">
                  <c:v>-0.69897000433601963</c:v>
                </c:pt>
                <c:pt idx="531">
                  <c:v>-1.3098039199714899</c:v>
                </c:pt>
                <c:pt idx="532">
                  <c:v>-0.13076828026902468</c:v>
                </c:pt>
                <c:pt idx="533">
                  <c:v>0.32428245529769512</c:v>
                </c:pt>
                <c:pt idx="534">
                  <c:v>0.20139712432045201</c:v>
                </c:pt>
                <c:pt idx="535">
                  <c:v>0.50920252233110297</c:v>
                </c:pt>
                <c:pt idx="536">
                  <c:v>-0.88605664769316295</c:v>
                </c:pt>
                <c:pt idx="537">
                  <c:v>-0.40011692792631198</c:v>
                </c:pt>
                <c:pt idx="538">
                  <c:v>0.22271647114758344</c:v>
                </c:pt>
                <c:pt idx="539">
                  <c:v>-1.3914739664228137</c:v>
                </c:pt>
                <c:pt idx="540">
                  <c:v>0.84509804001425703</c:v>
                </c:pt>
                <c:pt idx="541">
                  <c:v>0.31386722036915465</c:v>
                </c:pt>
                <c:pt idx="542">
                  <c:v>0.82151352840477299</c:v>
                </c:pt>
                <c:pt idx="543">
                  <c:v>-1.28650945690606</c:v>
                </c:pt>
                <c:pt idx="544">
                  <c:v>-1.7728766960431599E-2</c:v>
                </c:pt>
                <c:pt idx="545">
                  <c:v>1.33605927786635</c:v>
                </c:pt>
                <c:pt idx="546">
                  <c:v>0.38381536598043342</c:v>
                </c:pt>
                <c:pt idx="547">
                  <c:v>-1.2358238676096633</c:v>
                </c:pt>
                <c:pt idx="548">
                  <c:v>0.17609125905568099</c:v>
                </c:pt>
                <c:pt idx="549">
                  <c:v>-4.3831569524636724E-2</c:v>
                </c:pt>
                <c:pt idx="550">
                  <c:v>0.75587485567249524</c:v>
                </c:pt>
                <c:pt idx="551">
                  <c:v>5.3078443483419696E-2</c:v>
                </c:pt>
                <c:pt idx="552">
                  <c:v>1.703333929878046E-2</c:v>
                </c:pt>
                <c:pt idx="553">
                  <c:v>0.77670118398841348</c:v>
                </c:pt>
                <c:pt idx="554">
                  <c:v>-1.34678748622466</c:v>
                </c:pt>
                <c:pt idx="555">
                  <c:v>-0.93181413825383863</c:v>
                </c:pt>
                <c:pt idx="556">
                  <c:v>0.34</c:v>
                </c:pt>
                <c:pt idx="557">
                  <c:v>-1.7</c:v>
                </c:pt>
                <c:pt idx="558">
                  <c:v>-1.507239610973155</c:v>
                </c:pt>
                <c:pt idx="559">
                  <c:v>-0.91009488856060194</c:v>
                </c:pt>
                <c:pt idx="560">
                  <c:v>0.81291335664285602</c:v>
                </c:pt>
                <c:pt idx="561">
                  <c:v>0.73239375982296639</c:v>
                </c:pt>
                <c:pt idx="562">
                  <c:v>-0.69897000433601963</c:v>
                </c:pt>
                <c:pt idx="563">
                  <c:v>-0.89962945488243695</c:v>
                </c:pt>
                <c:pt idx="564">
                  <c:v>-1.0268721464003001</c:v>
                </c:pt>
                <c:pt idx="565">
                  <c:v>-0.35066514128785942</c:v>
                </c:pt>
                <c:pt idx="566">
                  <c:v>-0.88605664769316295</c:v>
                </c:pt>
                <c:pt idx="567">
                  <c:v>-1.1804560644581366</c:v>
                </c:pt>
                <c:pt idx="568">
                  <c:v>0.64246452024212097</c:v>
                </c:pt>
                <c:pt idx="569">
                  <c:v>8.6001717619175189E-3</c:v>
                </c:pt>
                <c:pt idx="570">
                  <c:v>1.6541765418779601</c:v>
                </c:pt>
                <c:pt idx="571">
                  <c:v>1.3010299956639757</c:v>
                </c:pt>
                <c:pt idx="572">
                  <c:v>0.78887511577541702</c:v>
                </c:pt>
                <c:pt idx="573">
                  <c:v>1.3053513694466201</c:v>
                </c:pt>
              </c:numCache>
            </c:numRef>
          </c:yVal>
        </c:ser>
        <c:axId val="85365888"/>
        <c:axId val="85367808"/>
      </c:scatterChart>
      <c:valAx>
        <c:axId val="85365888"/>
        <c:scaling>
          <c:orientation val="minMax"/>
          <c:max val="3"/>
          <c:min val="-2"/>
        </c:scaling>
        <c:axPos val="b"/>
        <c:title>
          <c:tx>
            <c:rich>
              <a:bodyPr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i="1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1000" i="1" baseline="-25000" dirty="0" err="1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5367808"/>
        <c:crosses val="autoZero"/>
        <c:crossBetween val="midCat"/>
      </c:valAx>
      <c:valAx>
        <c:axId val="85367808"/>
        <c:scaling>
          <c:orientation val="minMax"/>
          <c:max val="3"/>
          <c:min val="-2.5"/>
        </c:scaling>
        <c:axPos val="l"/>
        <c:title>
          <c:tx>
            <c:rich>
              <a:bodyPr rot="-5400000" vert="horz"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i="1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1000" i="1" baseline="-25000" dirty="0" err="1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1000" baseline="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baseline="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aseline="0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sz="1000" baseline="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baseline="0" dirty="0">
                  <a:latin typeface="Arial" pitchFamily="34" charset="0"/>
                  <a:cs typeface="Arial" pitchFamily="34" charset="0"/>
                </a:endParaRPr>
              </a:p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5365888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log </a:t>
            </a:r>
            <a:r>
              <a:rPr lang="en-US" sz="1600" i="1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1600" i="1" baseline="-25000" dirty="0" err="1">
                <a:latin typeface="Arial" pitchFamily="34" charset="0"/>
                <a:cs typeface="Arial" pitchFamily="34" charset="0"/>
              </a:rPr>
              <a:t>e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Проверка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trendlineType val="linear"/>
            <c:forward val="1"/>
            <c:backward val="1"/>
            <c:dispRSqr val="1"/>
            <c:dispEq val="1"/>
            <c:trendlineLbl>
              <c:layout>
                <c:manualLayout>
                  <c:x val="-6.7888888888888901E-2"/>
                  <c:y val="0.58912820512820507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[1]Sheet3!$AM$579:$AM$824</c:f>
              <c:numCache>
                <c:formatCode>General</c:formatCode>
                <c:ptCount val="246"/>
                <c:pt idx="0">
                  <c:v>0.8281593296144597</c:v>
                </c:pt>
                <c:pt idx="1">
                  <c:v>0.13764908078433113</c:v>
                </c:pt>
                <c:pt idx="2">
                  <c:v>0.64345230324515379</c:v>
                </c:pt>
                <c:pt idx="3">
                  <c:v>0.6566697466657867</c:v>
                </c:pt>
                <c:pt idx="4">
                  <c:v>1.0431129822453309</c:v>
                </c:pt>
                <c:pt idx="5">
                  <c:v>1.0436938325774932</c:v>
                </c:pt>
                <c:pt idx="6">
                  <c:v>1.0471390510959371</c:v>
                </c:pt>
                <c:pt idx="7">
                  <c:v>1.6733568028264683</c:v>
                </c:pt>
                <c:pt idx="8">
                  <c:v>-0.2988037824864333</c:v>
                </c:pt>
                <c:pt idx="9">
                  <c:v>1.3341929223872881</c:v>
                </c:pt>
                <c:pt idx="10">
                  <c:v>0.18170214704117602</c:v>
                </c:pt>
                <c:pt idx="11">
                  <c:v>1.9216905866650522</c:v>
                </c:pt>
                <c:pt idx="12">
                  <c:v>1.6438939329826519</c:v>
                </c:pt>
                <c:pt idx="13">
                  <c:v>0.80720279333336531</c:v>
                </c:pt>
                <c:pt idx="14">
                  <c:v>0.84424907749106715</c:v>
                </c:pt>
                <c:pt idx="15">
                  <c:v>1.1215584945927308</c:v>
                </c:pt>
                <c:pt idx="16">
                  <c:v>0.2550040961135403</c:v>
                </c:pt>
                <c:pt idx="17">
                  <c:v>0.75435851763698181</c:v>
                </c:pt>
                <c:pt idx="20">
                  <c:v>-0.47594250658360332</c:v>
                </c:pt>
                <c:pt idx="21">
                  <c:v>-0.47649734464817961</c:v>
                </c:pt>
                <c:pt idx="22">
                  <c:v>-0.47853921400856275</c:v>
                </c:pt>
                <c:pt idx="23">
                  <c:v>1.8694773209689381</c:v>
                </c:pt>
                <c:pt idx="24">
                  <c:v>1.6468788729127981</c:v>
                </c:pt>
                <c:pt idx="25">
                  <c:v>1.6468816583384538</c:v>
                </c:pt>
                <c:pt idx="26">
                  <c:v>1.5756105302657384</c:v>
                </c:pt>
                <c:pt idx="27">
                  <c:v>1.7524935793775711</c:v>
                </c:pt>
                <c:pt idx="28">
                  <c:v>1.5756105302657384</c:v>
                </c:pt>
                <c:pt idx="29">
                  <c:v>1.3484061019171951</c:v>
                </c:pt>
                <c:pt idx="35">
                  <c:v>-0.30672807926728607</c:v>
                </c:pt>
                <c:pt idx="36">
                  <c:v>1.226409372793174</c:v>
                </c:pt>
                <c:pt idx="37">
                  <c:v>1.6614181762965714</c:v>
                </c:pt>
                <c:pt idx="39">
                  <c:v>-0.21202114539429334</c:v>
                </c:pt>
                <c:pt idx="41">
                  <c:v>-0.34252744205672775</c:v>
                </c:pt>
                <c:pt idx="42">
                  <c:v>1.6433087179840702</c:v>
                </c:pt>
                <c:pt idx="43">
                  <c:v>1.8276253656076846</c:v>
                </c:pt>
                <c:pt idx="44">
                  <c:v>1.8504635744650781</c:v>
                </c:pt>
                <c:pt idx="45">
                  <c:v>1.6150721895750741</c:v>
                </c:pt>
                <c:pt idx="46">
                  <c:v>2.2979386817856642</c:v>
                </c:pt>
                <c:pt idx="47">
                  <c:v>1.4648138718939101</c:v>
                </c:pt>
                <c:pt idx="48">
                  <c:v>1.637178783822788</c:v>
                </c:pt>
                <c:pt idx="49">
                  <c:v>1.6384594132028547</c:v>
                </c:pt>
                <c:pt idx="50">
                  <c:v>1.0892292336608758</c:v>
                </c:pt>
                <c:pt idx="51">
                  <c:v>-0.67755876608010468</c:v>
                </c:pt>
                <c:pt idx="52">
                  <c:v>1.5227853915537355</c:v>
                </c:pt>
                <c:pt idx="53">
                  <c:v>-1.6426744951150678</c:v>
                </c:pt>
                <c:pt idx="54">
                  <c:v>0.94651345909252949</c:v>
                </c:pt>
                <c:pt idx="55">
                  <c:v>1.4826548483631796</c:v>
                </c:pt>
                <c:pt idx="56">
                  <c:v>2.2803727997241916</c:v>
                </c:pt>
                <c:pt idx="57">
                  <c:v>1.64388736602719</c:v>
                </c:pt>
                <c:pt idx="58">
                  <c:v>1.6569365906779148</c:v>
                </c:pt>
                <c:pt idx="60">
                  <c:v>0.22683742007150279</c:v>
                </c:pt>
                <c:pt idx="61">
                  <c:v>0.97123707018290106</c:v>
                </c:pt>
                <c:pt idx="62">
                  <c:v>0.63931022528883563</c:v>
                </c:pt>
                <c:pt idx="63">
                  <c:v>-0.73961523276984953</c:v>
                </c:pt>
                <c:pt idx="64">
                  <c:v>1.1911705696277115</c:v>
                </c:pt>
                <c:pt idx="65">
                  <c:v>1.9032269206675161</c:v>
                </c:pt>
                <c:pt idx="66">
                  <c:v>1.9038110794637544</c:v>
                </c:pt>
                <c:pt idx="67">
                  <c:v>1.5099459855233242</c:v>
                </c:pt>
                <c:pt idx="68">
                  <c:v>1.3877319576508518</c:v>
                </c:pt>
                <c:pt idx="69">
                  <c:v>1.2606215824642857</c:v>
                </c:pt>
                <c:pt idx="71">
                  <c:v>1.5983553472150047</c:v>
                </c:pt>
                <c:pt idx="72">
                  <c:v>2.0688119668329938</c:v>
                </c:pt>
                <c:pt idx="73">
                  <c:v>1.403827331053535</c:v>
                </c:pt>
                <c:pt idx="74">
                  <c:v>0.34689764339972951</c:v>
                </c:pt>
                <c:pt idx="75">
                  <c:v>0.33822878878628188</c:v>
                </c:pt>
                <c:pt idx="76">
                  <c:v>-0.33965400898377474</c:v>
                </c:pt>
                <c:pt idx="78">
                  <c:v>-0.35463056342384724</c:v>
                </c:pt>
                <c:pt idx="79">
                  <c:v>1.8377131618273581</c:v>
                </c:pt>
                <c:pt idx="80">
                  <c:v>2.1296195669173525</c:v>
                </c:pt>
                <c:pt idx="81">
                  <c:v>1.2776054739965181</c:v>
                </c:pt>
                <c:pt idx="82">
                  <c:v>1.1644105395535964</c:v>
                </c:pt>
                <c:pt idx="83">
                  <c:v>0.12154434382198973</c:v>
                </c:pt>
                <c:pt idx="84">
                  <c:v>1.3218112341128279</c:v>
                </c:pt>
                <c:pt idx="85">
                  <c:v>1.4134856488997278</c:v>
                </c:pt>
                <c:pt idx="86">
                  <c:v>1.2351318738161239</c:v>
                </c:pt>
                <c:pt idx="87">
                  <c:v>1.3383296752192178</c:v>
                </c:pt>
                <c:pt idx="88">
                  <c:v>1.3711976657227305</c:v>
                </c:pt>
                <c:pt idx="90">
                  <c:v>1.7694688187675378</c:v>
                </c:pt>
                <c:pt idx="91">
                  <c:v>1.9280291047025242</c:v>
                </c:pt>
                <c:pt idx="92">
                  <c:v>1.8646282787813393</c:v>
                </c:pt>
                <c:pt idx="93">
                  <c:v>2.1648285922834551</c:v>
                </c:pt>
                <c:pt idx="94">
                  <c:v>-0.13808835014574891</c:v>
                </c:pt>
                <c:pt idx="95">
                  <c:v>1.6944009904089001</c:v>
                </c:pt>
                <c:pt idx="96">
                  <c:v>1.9471302362513661</c:v>
                </c:pt>
                <c:pt idx="97">
                  <c:v>1.695002793591144</c:v>
                </c:pt>
                <c:pt idx="98">
                  <c:v>1.1159571456986901</c:v>
                </c:pt>
                <c:pt idx="99">
                  <c:v>1.726839980904237</c:v>
                </c:pt>
                <c:pt idx="100">
                  <c:v>1.691411143512662</c:v>
                </c:pt>
                <c:pt idx="101">
                  <c:v>2.6182067329539849</c:v>
                </c:pt>
                <c:pt idx="103">
                  <c:v>0.91089243445126999</c:v>
                </c:pt>
                <c:pt idx="104">
                  <c:v>1.2153202972047223</c:v>
                </c:pt>
                <c:pt idx="105">
                  <c:v>0.98290682544900276</c:v>
                </c:pt>
                <c:pt idx="106">
                  <c:v>1.7802501120915581</c:v>
                </c:pt>
                <c:pt idx="108">
                  <c:v>1.635027234976258</c:v>
                </c:pt>
                <c:pt idx="109">
                  <c:v>-0.15660172328914268</c:v>
                </c:pt>
                <c:pt idx="110">
                  <c:v>1.7839197959717068</c:v>
                </c:pt>
                <c:pt idx="111">
                  <c:v>1.4280804152531996</c:v>
                </c:pt>
                <c:pt idx="112">
                  <c:v>1.6783378700384164</c:v>
                </c:pt>
                <c:pt idx="113">
                  <c:v>1.7131188404303159</c:v>
                </c:pt>
                <c:pt idx="114">
                  <c:v>1.7442228710677221</c:v>
                </c:pt>
                <c:pt idx="115">
                  <c:v>1.7818777332497151</c:v>
                </c:pt>
                <c:pt idx="116">
                  <c:v>1.6530782595592655</c:v>
                </c:pt>
                <c:pt idx="117">
                  <c:v>0.43735324658011804</c:v>
                </c:pt>
                <c:pt idx="118">
                  <c:v>1.7896163719660325</c:v>
                </c:pt>
                <c:pt idx="120">
                  <c:v>1.5306842014869717</c:v>
                </c:pt>
                <c:pt idx="121">
                  <c:v>1.6828362003204196</c:v>
                </c:pt>
                <c:pt idx="122">
                  <c:v>-0.85091160085979423</c:v>
                </c:pt>
                <c:pt idx="123">
                  <c:v>1.6898535902151739</c:v>
                </c:pt>
                <c:pt idx="125">
                  <c:v>1.6029218279779278</c:v>
                </c:pt>
                <c:pt idx="126">
                  <c:v>1.7849105707226083</c:v>
                </c:pt>
                <c:pt idx="127">
                  <c:v>1.8108503098995721</c:v>
                </c:pt>
                <c:pt idx="128">
                  <c:v>1.723539145337071</c:v>
                </c:pt>
                <c:pt idx="130">
                  <c:v>0.74078156908409665</c:v>
                </c:pt>
                <c:pt idx="131">
                  <c:v>-0.78146246050912349</c:v>
                </c:pt>
                <c:pt idx="132">
                  <c:v>0.73710695910393653</c:v>
                </c:pt>
                <c:pt idx="133">
                  <c:v>1.5728194965185263</c:v>
                </c:pt>
                <c:pt idx="134">
                  <c:v>1.6663227826419835</c:v>
                </c:pt>
                <c:pt idx="135">
                  <c:v>1.7854382912008158</c:v>
                </c:pt>
                <c:pt idx="136">
                  <c:v>0.52676535849401263</c:v>
                </c:pt>
                <c:pt idx="137">
                  <c:v>-1.7</c:v>
                </c:pt>
                <c:pt idx="138">
                  <c:v>-1.7</c:v>
                </c:pt>
                <c:pt idx="140">
                  <c:v>0.25887535448006527</c:v>
                </c:pt>
                <c:pt idx="141">
                  <c:v>1.6245197397406161</c:v>
                </c:pt>
                <c:pt idx="142">
                  <c:v>1.8743444080729257</c:v>
                </c:pt>
                <c:pt idx="143">
                  <c:v>-0.95908831350821278</c:v>
                </c:pt>
                <c:pt idx="144">
                  <c:v>1.6886232488559632</c:v>
                </c:pt>
                <c:pt idx="145">
                  <c:v>1.7743508777710568</c:v>
                </c:pt>
                <c:pt idx="146">
                  <c:v>-2.6774974298933553E-3</c:v>
                </c:pt>
                <c:pt idx="147">
                  <c:v>7.4209189775825746E-2</c:v>
                </c:pt>
                <c:pt idx="149">
                  <c:v>1.0339478792783141</c:v>
                </c:pt>
                <c:pt idx="150">
                  <c:v>1.9409493220280061</c:v>
                </c:pt>
                <c:pt idx="151">
                  <c:v>1.3339185397085385</c:v>
                </c:pt>
                <c:pt idx="152">
                  <c:v>1.6335064779249018</c:v>
                </c:pt>
                <c:pt idx="153">
                  <c:v>-1.7</c:v>
                </c:pt>
                <c:pt idx="154">
                  <c:v>1.7794495571434348</c:v>
                </c:pt>
                <c:pt idx="155">
                  <c:v>1.5605225974885262</c:v>
                </c:pt>
                <c:pt idx="156">
                  <c:v>1.5039624448244238</c:v>
                </c:pt>
                <c:pt idx="157">
                  <c:v>1.5277491275812101</c:v>
                </c:pt>
                <c:pt idx="158">
                  <c:v>1.6935466688825782</c:v>
                </c:pt>
                <c:pt idx="159">
                  <c:v>1.4781695552315333</c:v>
                </c:pt>
                <c:pt idx="161">
                  <c:v>-1.3792832994664757</c:v>
                </c:pt>
                <c:pt idx="162">
                  <c:v>1.5936018169868502</c:v>
                </c:pt>
                <c:pt idx="163">
                  <c:v>1.7845906380586214</c:v>
                </c:pt>
                <c:pt idx="164">
                  <c:v>1.5286191664377569</c:v>
                </c:pt>
                <c:pt idx="165">
                  <c:v>-1.4647832025815606</c:v>
                </c:pt>
                <c:pt idx="167">
                  <c:v>1.9591662638574832</c:v>
                </c:pt>
                <c:pt idx="168">
                  <c:v>1.6575247096094496</c:v>
                </c:pt>
                <c:pt idx="169">
                  <c:v>1.666153158248648</c:v>
                </c:pt>
                <c:pt idx="170">
                  <c:v>1.1881873161491965</c:v>
                </c:pt>
                <c:pt idx="171">
                  <c:v>1.1605497342722477</c:v>
                </c:pt>
                <c:pt idx="172">
                  <c:v>1.6431384600898751</c:v>
                </c:pt>
                <c:pt idx="173">
                  <c:v>1.6848866520489658</c:v>
                </c:pt>
                <c:pt idx="174">
                  <c:v>1.3160543642262672</c:v>
                </c:pt>
                <c:pt idx="175">
                  <c:v>2.0388392279617862</c:v>
                </c:pt>
                <c:pt idx="176">
                  <c:v>1.2704989371269688</c:v>
                </c:pt>
                <c:pt idx="177">
                  <c:v>0.25682155544638879</c:v>
                </c:pt>
                <c:pt idx="178">
                  <c:v>-1.7</c:v>
                </c:pt>
                <c:pt idx="179">
                  <c:v>0.65325581087958684</c:v>
                </c:pt>
                <c:pt idx="180">
                  <c:v>1.5759831546419065</c:v>
                </c:pt>
                <c:pt idx="181">
                  <c:v>1.5168685870669298</c:v>
                </c:pt>
                <c:pt idx="182">
                  <c:v>1.6534448466493212</c:v>
                </c:pt>
                <c:pt idx="184">
                  <c:v>1.51588014129585</c:v>
                </c:pt>
                <c:pt idx="185">
                  <c:v>-0.21377647744503492</c:v>
                </c:pt>
                <c:pt idx="187">
                  <c:v>-0.33517475981173883</c:v>
                </c:pt>
                <c:pt idx="189">
                  <c:v>0.50350207827685856</c:v>
                </c:pt>
                <c:pt idx="190">
                  <c:v>1.6245676518824879</c:v>
                </c:pt>
                <c:pt idx="191">
                  <c:v>1.6825168267387614</c:v>
                </c:pt>
                <c:pt idx="192">
                  <c:v>1.587315211158242</c:v>
                </c:pt>
                <c:pt idx="195">
                  <c:v>1.940512696314953</c:v>
                </c:pt>
                <c:pt idx="196">
                  <c:v>2.6202060323836647</c:v>
                </c:pt>
                <c:pt idx="197">
                  <c:v>2.4809574519199051</c:v>
                </c:pt>
                <c:pt idx="198">
                  <c:v>1.5162264856087979</c:v>
                </c:pt>
                <c:pt idx="199">
                  <c:v>1.2726553369012585</c:v>
                </c:pt>
                <c:pt idx="200">
                  <c:v>0.56013014285961127</c:v>
                </c:pt>
                <c:pt idx="201">
                  <c:v>1.6957284637681629</c:v>
                </c:pt>
                <c:pt idx="202">
                  <c:v>0.35410260240289582</c:v>
                </c:pt>
                <c:pt idx="203">
                  <c:v>1.0189879652916509</c:v>
                </c:pt>
                <c:pt idx="204">
                  <c:v>1.4364353042104219</c:v>
                </c:pt>
                <c:pt idx="205">
                  <c:v>1.6770527577690284</c:v>
                </c:pt>
                <c:pt idx="206">
                  <c:v>1.3203385479867695</c:v>
                </c:pt>
                <c:pt idx="207">
                  <c:v>0.85029675630705992</c:v>
                </c:pt>
                <c:pt idx="208">
                  <c:v>0.41452543394451646</c:v>
                </c:pt>
                <c:pt idx="211">
                  <c:v>1.257546228023261</c:v>
                </c:pt>
                <c:pt idx="212">
                  <c:v>1.7594074402306834</c:v>
                </c:pt>
                <c:pt idx="213">
                  <c:v>2.277966682422504</c:v>
                </c:pt>
                <c:pt idx="215">
                  <c:v>1.3778954070218614</c:v>
                </c:pt>
                <c:pt idx="216">
                  <c:v>-1.1620717527766522</c:v>
                </c:pt>
                <c:pt idx="217">
                  <c:v>-1.7</c:v>
                </c:pt>
                <c:pt idx="219">
                  <c:v>0.98184515218147705</c:v>
                </c:pt>
                <c:pt idx="220">
                  <c:v>1.2013347485243575</c:v>
                </c:pt>
                <c:pt idx="222">
                  <c:v>1.5054830827222319</c:v>
                </c:pt>
                <c:pt idx="225">
                  <c:v>0.53519417264814806</c:v>
                </c:pt>
                <c:pt idx="227">
                  <c:v>0.94373558012108993</c:v>
                </c:pt>
                <c:pt idx="228">
                  <c:v>-1.1156473210445765</c:v>
                </c:pt>
                <c:pt idx="230">
                  <c:v>-9.2980115548995129E-2</c:v>
                </c:pt>
                <c:pt idx="231">
                  <c:v>-1.7</c:v>
                </c:pt>
                <c:pt idx="232">
                  <c:v>0.90574392773624757</c:v>
                </c:pt>
                <c:pt idx="233">
                  <c:v>1.2464093996927739</c:v>
                </c:pt>
                <c:pt idx="234">
                  <c:v>1.0584889792804881</c:v>
                </c:pt>
                <c:pt idx="235">
                  <c:v>-0.80431362348952484</c:v>
                </c:pt>
                <c:pt idx="236">
                  <c:v>0.58159959637878555</c:v>
                </c:pt>
                <c:pt idx="238">
                  <c:v>0.37835119853810539</c:v>
                </c:pt>
                <c:pt idx="239">
                  <c:v>1.1592823491506501</c:v>
                </c:pt>
                <c:pt idx="240">
                  <c:v>-1.7</c:v>
                </c:pt>
                <c:pt idx="241">
                  <c:v>1.1547915576518351</c:v>
                </c:pt>
                <c:pt idx="242">
                  <c:v>1.0011327704099438</c:v>
                </c:pt>
                <c:pt idx="243">
                  <c:v>-1.7</c:v>
                </c:pt>
                <c:pt idx="244">
                  <c:v>-1.7</c:v>
                </c:pt>
                <c:pt idx="245">
                  <c:v>1.2910642603394968</c:v>
                </c:pt>
              </c:numCache>
            </c:numRef>
          </c:xVal>
          <c:yVal>
            <c:numRef>
              <c:f>[1]Sheet3!$G$579:$G$824</c:f>
              <c:numCache>
                <c:formatCode>General</c:formatCode>
                <c:ptCount val="246"/>
                <c:pt idx="0">
                  <c:v>0.10720996964786773</c:v>
                </c:pt>
                <c:pt idx="1">
                  <c:v>-0.177831920631982</c:v>
                </c:pt>
                <c:pt idx="2">
                  <c:v>-0.52287874528033751</c:v>
                </c:pt>
                <c:pt idx="3">
                  <c:v>-0.32790214206428442</c:v>
                </c:pt>
                <c:pt idx="4">
                  <c:v>1.0755469613925301</c:v>
                </c:pt>
                <c:pt idx="5">
                  <c:v>1.27875360095283</c:v>
                </c:pt>
                <c:pt idx="6">
                  <c:v>1.6434526764861901</c:v>
                </c:pt>
                <c:pt idx="7">
                  <c:v>2.0119931146592567</c:v>
                </c:pt>
                <c:pt idx="8">
                  <c:v>-0.30102999566398242</c:v>
                </c:pt>
                <c:pt idx="9">
                  <c:v>1.3747483460101</c:v>
                </c:pt>
                <c:pt idx="10">
                  <c:v>0.96988164374650065</c:v>
                </c:pt>
                <c:pt idx="11">
                  <c:v>1.8331471119127942</c:v>
                </c:pt>
                <c:pt idx="12">
                  <c:v>1.7596678446896299</c:v>
                </c:pt>
                <c:pt idx="13">
                  <c:v>1.0681858617461668</c:v>
                </c:pt>
                <c:pt idx="14">
                  <c:v>0.85125834871907502</c:v>
                </c:pt>
                <c:pt idx="15">
                  <c:v>1.98227123303957</c:v>
                </c:pt>
                <c:pt idx="16">
                  <c:v>1.1205739312058547</c:v>
                </c:pt>
                <c:pt idx="17">
                  <c:v>1.1522883443830647</c:v>
                </c:pt>
                <c:pt idx="18">
                  <c:v>1.3802112417116101</c:v>
                </c:pt>
                <c:pt idx="19">
                  <c:v>1.9294189257142937</c:v>
                </c:pt>
                <c:pt idx="20">
                  <c:v>-0.57839607313016905</c:v>
                </c:pt>
                <c:pt idx="21">
                  <c:v>-0.85387196432176204</c:v>
                </c:pt>
                <c:pt idx="22">
                  <c:v>-0.20065945054641868</c:v>
                </c:pt>
                <c:pt idx="23">
                  <c:v>1.2833012287035499</c:v>
                </c:pt>
                <c:pt idx="24">
                  <c:v>1.7176705030022599</c:v>
                </c:pt>
                <c:pt idx="25">
                  <c:v>1.51982799377572</c:v>
                </c:pt>
                <c:pt idx="26">
                  <c:v>1.6794278966121199</c:v>
                </c:pt>
                <c:pt idx="27">
                  <c:v>1.4885507165004399</c:v>
                </c:pt>
                <c:pt idx="28">
                  <c:v>1.7442929831226799</c:v>
                </c:pt>
                <c:pt idx="29">
                  <c:v>0.83569057149242665</c:v>
                </c:pt>
                <c:pt idx="30">
                  <c:v>1.6473829701146201</c:v>
                </c:pt>
                <c:pt idx="31">
                  <c:v>0.563481085394411</c:v>
                </c:pt>
                <c:pt idx="32">
                  <c:v>0.46686762035411095</c:v>
                </c:pt>
                <c:pt idx="33">
                  <c:v>-0.18708664335714456</c:v>
                </c:pt>
                <c:pt idx="34">
                  <c:v>1.27875360095283</c:v>
                </c:pt>
                <c:pt idx="35">
                  <c:v>-0.17392519729917399</c:v>
                </c:pt>
                <c:pt idx="36">
                  <c:v>0.73158876518673699</c:v>
                </c:pt>
                <c:pt idx="37">
                  <c:v>1.3654879848909052</c:v>
                </c:pt>
                <c:pt idx="38">
                  <c:v>2.1189299069938088E-2</c:v>
                </c:pt>
                <c:pt idx="39">
                  <c:v>-0.60205999132796151</c:v>
                </c:pt>
                <c:pt idx="40">
                  <c:v>1.1522883443830647</c:v>
                </c:pt>
                <c:pt idx="41">
                  <c:v>-0.25181197299379998</c:v>
                </c:pt>
                <c:pt idx="42">
                  <c:v>1.3384564936046</c:v>
                </c:pt>
                <c:pt idx="43">
                  <c:v>2.1702617153949602</c:v>
                </c:pt>
                <c:pt idx="44">
                  <c:v>2.3138672203691426</c:v>
                </c:pt>
                <c:pt idx="45">
                  <c:v>2.0043213737826475</c:v>
                </c:pt>
                <c:pt idx="46">
                  <c:v>2.2227164711475802</c:v>
                </c:pt>
                <c:pt idx="47">
                  <c:v>1.40140054078154</c:v>
                </c:pt>
                <c:pt idx="48">
                  <c:v>1.79000352039049</c:v>
                </c:pt>
                <c:pt idx="49">
                  <c:v>2.17609125905568</c:v>
                </c:pt>
                <c:pt idx="50">
                  <c:v>0.76000000000000212</c:v>
                </c:pt>
                <c:pt idx="51">
                  <c:v>-0.74472749489669465</c:v>
                </c:pt>
                <c:pt idx="52">
                  <c:v>1.3031960574204824</c:v>
                </c:pt>
                <c:pt idx="53">
                  <c:v>-1.22914798835786</c:v>
                </c:pt>
                <c:pt idx="54">
                  <c:v>1.5563025007672937</c:v>
                </c:pt>
                <c:pt idx="55">
                  <c:v>1.60745502321467</c:v>
                </c:pt>
                <c:pt idx="56">
                  <c:v>1.3010299956639757</c:v>
                </c:pt>
                <c:pt idx="57">
                  <c:v>1.6283889300503147</c:v>
                </c:pt>
                <c:pt idx="58">
                  <c:v>1.54543082946535</c:v>
                </c:pt>
                <c:pt idx="59">
                  <c:v>0.30102999566398242</c:v>
                </c:pt>
                <c:pt idx="60">
                  <c:v>0.57403126772771851</c:v>
                </c:pt>
                <c:pt idx="61">
                  <c:v>1.34830486304816</c:v>
                </c:pt>
                <c:pt idx="62">
                  <c:v>1.4199557484897598</c:v>
                </c:pt>
                <c:pt idx="63">
                  <c:v>-0.42021640338319038</c:v>
                </c:pt>
                <c:pt idx="64">
                  <c:v>1.60745502321467</c:v>
                </c:pt>
                <c:pt idx="65">
                  <c:v>1.9547247909790562</c:v>
                </c:pt>
                <c:pt idx="66">
                  <c:v>2.0305997219659604</c:v>
                </c:pt>
                <c:pt idx="67">
                  <c:v>1.4393326938302562</c:v>
                </c:pt>
                <c:pt idx="68">
                  <c:v>1.5943925503754299</c:v>
                </c:pt>
                <c:pt idx="69">
                  <c:v>1.4623979978989599</c:v>
                </c:pt>
                <c:pt idx="70">
                  <c:v>0</c:v>
                </c:pt>
                <c:pt idx="71">
                  <c:v>1.5453071164658201</c:v>
                </c:pt>
                <c:pt idx="72">
                  <c:v>1.90151280912994</c:v>
                </c:pt>
                <c:pt idx="73">
                  <c:v>1.8162412999917801</c:v>
                </c:pt>
                <c:pt idx="74">
                  <c:v>0.53907609879277696</c:v>
                </c:pt>
                <c:pt idx="75">
                  <c:v>0.25527250510330601</c:v>
                </c:pt>
                <c:pt idx="76">
                  <c:v>-0.39794000867203838</c:v>
                </c:pt>
                <c:pt idx="77">
                  <c:v>0.22271647114758344</c:v>
                </c:pt>
                <c:pt idx="78">
                  <c:v>-0.30102999566398242</c:v>
                </c:pt>
                <c:pt idx="79">
                  <c:v>1.3873898263387356</c:v>
                </c:pt>
                <c:pt idx="80">
                  <c:v>2.0050517499940002</c:v>
                </c:pt>
                <c:pt idx="81">
                  <c:v>0.78746047451841505</c:v>
                </c:pt>
                <c:pt idx="82">
                  <c:v>1.1271047983648057</c:v>
                </c:pt>
                <c:pt idx="83">
                  <c:v>1.3891660843645299</c:v>
                </c:pt>
                <c:pt idx="84">
                  <c:v>1.8061799739838937</c:v>
                </c:pt>
                <c:pt idx="85">
                  <c:v>1.9637878273455642</c:v>
                </c:pt>
                <c:pt idx="86">
                  <c:v>1.13672056715641</c:v>
                </c:pt>
                <c:pt idx="87">
                  <c:v>1.4339297656084531</c:v>
                </c:pt>
                <c:pt idx="88">
                  <c:v>1.6414741105040962</c:v>
                </c:pt>
                <c:pt idx="89">
                  <c:v>0.90308998699194187</c:v>
                </c:pt>
                <c:pt idx="90">
                  <c:v>1.0530784434834199</c:v>
                </c:pt>
                <c:pt idx="91">
                  <c:v>1.26717172840301</c:v>
                </c:pt>
                <c:pt idx="92">
                  <c:v>1.2718416065364957</c:v>
                </c:pt>
                <c:pt idx="93">
                  <c:v>2.0993352776859675</c:v>
                </c:pt>
                <c:pt idx="94">
                  <c:v>-0.16749108729376441</c:v>
                </c:pt>
                <c:pt idx="95">
                  <c:v>1.4828735836087501</c:v>
                </c:pt>
                <c:pt idx="96">
                  <c:v>2.0755469613925301</c:v>
                </c:pt>
                <c:pt idx="97">
                  <c:v>1.8510748052288899</c:v>
                </c:pt>
                <c:pt idx="98">
                  <c:v>1.22271647114758</c:v>
                </c:pt>
                <c:pt idx="99">
                  <c:v>1.3692158574101398</c:v>
                </c:pt>
                <c:pt idx="100">
                  <c:v>1.5526682161121852</c:v>
                </c:pt>
                <c:pt idx="101">
                  <c:v>2.0034605321095098</c:v>
                </c:pt>
                <c:pt idx="102">
                  <c:v>1.9395192526186198</c:v>
                </c:pt>
                <c:pt idx="103">
                  <c:v>-0.60205999132796151</c:v>
                </c:pt>
                <c:pt idx="104">
                  <c:v>0.62838893005031105</c:v>
                </c:pt>
                <c:pt idx="105">
                  <c:v>0.47712125471966232</c:v>
                </c:pt>
                <c:pt idx="106">
                  <c:v>1.4393326938302562</c:v>
                </c:pt>
                <c:pt idx="107">
                  <c:v>1.4281347940287898</c:v>
                </c:pt>
                <c:pt idx="108">
                  <c:v>1.0718820073061299</c:v>
                </c:pt>
                <c:pt idx="109">
                  <c:v>-1.0457574905606799</c:v>
                </c:pt>
                <c:pt idx="110">
                  <c:v>1.68574173860226</c:v>
                </c:pt>
                <c:pt idx="111">
                  <c:v>1.58319877396862</c:v>
                </c:pt>
                <c:pt idx="112">
                  <c:v>1.6848453616444101</c:v>
                </c:pt>
                <c:pt idx="113">
                  <c:v>1.7979596437371954</c:v>
                </c:pt>
                <c:pt idx="114">
                  <c:v>1.8187535904977201</c:v>
                </c:pt>
                <c:pt idx="115">
                  <c:v>1.2741578492636847</c:v>
                </c:pt>
                <c:pt idx="116">
                  <c:v>1.74115159885179</c:v>
                </c:pt>
                <c:pt idx="117">
                  <c:v>0.66181268553726058</c:v>
                </c:pt>
                <c:pt idx="118">
                  <c:v>1.28780172993023</c:v>
                </c:pt>
                <c:pt idx="119">
                  <c:v>1.0916669575956757</c:v>
                </c:pt>
                <c:pt idx="120">
                  <c:v>1.5333907080175462</c:v>
                </c:pt>
                <c:pt idx="121">
                  <c:v>1.7442929831226799</c:v>
                </c:pt>
                <c:pt idx="122">
                  <c:v>-1</c:v>
                </c:pt>
                <c:pt idx="123">
                  <c:v>1.2988530764097101</c:v>
                </c:pt>
                <c:pt idx="124">
                  <c:v>0.36172783601759301</c:v>
                </c:pt>
                <c:pt idx="125">
                  <c:v>1.3096301674258999</c:v>
                </c:pt>
                <c:pt idx="126">
                  <c:v>1.2095150145426299</c:v>
                </c:pt>
                <c:pt idx="127">
                  <c:v>0.83314711191278501</c:v>
                </c:pt>
                <c:pt idx="128">
                  <c:v>1.3979400086720399</c:v>
                </c:pt>
                <c:pt idx="129">
                  <c:v>0.18184358794477301</c:v>
                </c:pt>
                <c:pt idx="130">
                  <c:v>0.29225607135647724</c:v>
                </c:pt>
                <c:pt idx="131">
                  <c:v>-0.6197887582883973</c:v>
                </c:pt>
                <c:pt idx="132">
                  <c:v>0.65224634100332302</c:v>
                </c:pt>
                <c:pt idx="133">
                  <c:v>1.32221929473392</c:v>
                </c:pt>
                <c:pt idx="134">
                  <c:v>0.98677173426624498</c:v>
                </c:pt>
                <c:pt idx="135">
                  <c:v>1.28780172993023</c:v>
                </c:pt>
                <c:pt idx="136">
                  <c:v>-0.63827216398240649</c:v>
                </c:pt>
                <c:pt idx="137">
                  <c:v>-1.7</c:v>
                </c:pt>
                <c:pt idx="138">
                  <c:v>-1.7</c:v>
                </c:pt>
                <c:pt idx="139">
                  <c:v>-0.28399665636520138</c:v>
                </c:pt>
                <c:pt idx="140">
                  <c:v>0.80617997398388985</c:v>
                </c:pt>
                <c:pt idx="141">
                  <c:v>1.7339992865383831</c:v>
                </c:pt>
                <c:pt idx="142">
                  <c:v>1.8082109729242237</c:v>
                </c:pt>
                <c:pt idx="143">
                  <c:v>-0.30102999566398242</c:v>
                </c:pt>
                <c:pt idx="144">
                  <c:v>0.67209785793572119</c:v>
                </c:pt>
                <c:pt idx="145">
                  <c:v>1.7160033436347999</c:v>
                </c:pt>
                <c:pt idx="146">
                  <c:v>0.60205999132796151</c:v>
                </c:pt>
                <c:pt idx="147">
                  <c:v>0.61278385671973712</c:v>
                </c:pt>
                <c:pt idx="148">
                  <c:v>-0.76955107862172811</c:v>
                </c:pt>
                <c:pt idx="149">
                  <c:v>1.2900346113625198</c:v>
                </c:pt>
                <c:pt idx="150">
                  <c:v>1.5634810853944057</c:v>
                </c:pt>
                <c:pt idx="151">
                  <c:v>1.5899496013257099</c:v>
                </c:pt>
                <c:pt idx="152">
                  <c:v>1.6232492903978957</c:v>
                </c:pt>
                <c:pt idx="153">
                  <c:v>-0.95860731484177564</c:v>
                </c:pt>
                <c:pt idx="154">
                  <c:v>0.91</c:v>
                </c:pt>
                <c:pt idx="155">
                  <c:v>0.69897000433601963</c:v>
                </c:pt>
                <c:pt idx="156">
                  <c:v>1.34</c:v>
                </c:pt>
                <c:pt idx="157">
                  <c:v>1.7902851640332484</c:v>
                </c:pt>
                <c:pt idx="158">
                  <c:v>1.2299376859079252</c:v>
                </c:pt>
                <c:pt idx="159">
                  <c:v>1.6884198220027142</c:v>
                </c:pt>
                <c:pt idx="160">
                  <c:v>0.544068044350276</c:v>
                </c:pt>
                <c:pt idx="161">
                  <c:v>-0.76955107862172811</c:v>
                </c:pt>
                <c:pt idx="162">
                  <c:v>1.4313637641589898</c:v>
                </c:pt>
                <c:pt idx="163">
                  <c:v>1.6190933306267401</c:v>
                </c:pt>
                <c:pt idx="164">
                  <c:v>1.5078558716958301</c:v>
                </c:pt>
                <c:pt idx="165">
                  <c:v>-1.67778070526608</c:v>
                </c:pt>
                <c:pt idx="166">
                  <c:v>-0.74472749489669465</c:v>
                </c:pt>
                <c:pt idx="167">
                  <c:v>0.63346845557959031</c:v>
                </c:pt>
                <c:pt idx="168">
                  <c:v>0.77815125038364685</c:v>
                </c:pt>
                <c:pt idx="169">
                  <c:v>1.1430148002540998</c:v>
                </c:pt>
                <c:pt idx="170">
                  <c:v>1.4149733479708198</c:v>
                </c:pt>
                <c:pt idx="171">
                  <c:v>1.2253092817258562</c:v>
                </c:pt>
                <c:pt idx="172">
                  <c:v>0.59439255037542649</c:v>
                </c:pt>
                <c:pt idx="173">
                  <c:v>1.13987908640124</c:v>
                </c:pt>
                <c:pt idx="174">
                  <c:v>0.60205999132796151</c:v>
                </c:pt>
                <c:pt idx="175">
                  <c:v>1.89707700320942</c:v>
                </c:pt>
                <c:pt idx="176">
                  <c:v>1.3891660843645299</c:v>
                </c:pt>
                <c:pt idx="177">
                  <c:v>0.58206336291170568</c:v>
                </c:pt>
                <c:pt idx="178">
                  <c:v>-0.85387196432176204</c:v>
                </c:pt>
                <c:pt idx="179">
                  <c:v>1.3541084391474001</c:v>
                </c:pt>
                <c:pt idx="180">
                  <c:v>1.02530586526477</c:v>
                </c:pt>
                <c:pt idx="181">
                  <c:v>1.0899051114393998</c:v>
                </c:pt>
                <c:pt idx="182">
                  <c:v>1.5440680443502801</c:v>
                </c:pt>
                <c:pt idx="183">
                  <c:v>-0.88605664769316295</c:v>
                </c:pt>
                <c:pt idx="184">
                  <c:v>0.62324929039790211</c:v>
                </c:pt>
                <c:pt idx="185">
                  <c:v>-0.40450377817442706</c:v>
                </c:pt>
                <c:pt idx="186">
                  <c:v>-0.65757731917779405</c:v>
                </c:pt>
                <c:pt idx="187">
                  <c:v>0.49136169383427508</c:v>
                </c:pt>
                <c:pt idx="188">
                  <c:v>-6.0480747381381504E-2</c:v>
                </c:pt>
                <c:pt idx="189">
                  <c:v>-0.41116827440579301</c:v>
                </c:pt>
                <c:pt idx="190">
                  <c:v>1.0899051114393998</c:v>
                </c:pt>
                <c:pt idx="191">
                  <c:v>1.4742162640762637</c:v>
                </c:pt>
                <c:pt idx="192">
                  <c:v>1.2440295890300199</c:v>
                </c:pt>
                <c:pt idx="193">
                  <c:v>1.4804381471778199</c:v>
                </c:pt>
                <c:pt idx="194">
                  <c:v>-1.67778070526608</c:v>
                </c:pt>
                <c:pt idx="195">
                  <c:v>1.91907809237607</c:v>
                </c:pt>
                <c:pt idx="196">
                  <c:v>2.4913616938342598</c:v>
                </c:pt>
                <c:pt idx="197">
                  <c:v>1.8450980400142598</c:v>
                </c:pt>
                <c:pt idx="198">
                  <c:v>0.98766626492627241</c:v>
                </c:pt>
                <c:pt idx="199">
                  <c:v>1.4623979978989599</c:v>
                </c:pt>
                <c:pt idx="200">
                  <c:v>0.66275783168157953</c:v>
                </c:pt>
                <c:pt idx="201">
                  <c:v>1.2041199826559199</c:v>
                </c:pt>
                <c:pt idx="202">
                  <c:v>0.51851393987788452</c:v>
                </c:pt>
                <c:pt idx="203">
                  <c:v>1.2405492482825962</c:v>
                </c:pt>
                <c:pt idx="204">
                  <c:v>1.0718820073061299</c:v>
                </c:pt>
                <c:pt idx="205">
                  <c:v>1.0293837776852099</c:v>
                </c:pt>
                <c:pt idx="206">
                  <c:v>1.8061799739838937</c:v>
                </c:pt>
                <c:pt idx="207">
                  <c:v>1.6334684555795898</c:v>
                </c:pt>
                <c:pt idx="208">
                  <c:v>-0.36653154442041275</c:v>
                </c:pt>
                <c:pt idx="209">
                  <c:v>0.29666519026153099</c:v>
                </c:pt>
                <c:pt idx="210">
                  <c:v>0.93196611472817303</c:v>
                </c:pt>
                <c:pt idx="211">
                  <c:v>1.7853298350107698</c:v>
                </c:pt>
                <c:pt idx="212">
                  <c:v>1.1522883443830647</c:v>
                </c:pt>
                <c:pt idx="213">
                  <c:v>2.1912553422462677</c:v>
                </c:pt>
                <c:pt idx="214">
                  <c:v>1.1303337684950101</c:v>
                </c:pt>
                <c:pt idx="215">
                  <c:v>1.9344984512435701</c:v>
                </c:pt>
                <c:pt idx="216">
                  <c:v>-1.09691001300806</c:v>
                </c:pt>
                <c:pt idx="217">
                  <c:v>-1.5228787452803398</c:v>
                </c:pt>
                <c:pt idx="218">
                  <c:v>-0.52287874528033751</c:v>
                </c:pt>
                <c:pt idx="219">
                  <c:v>1.4638929889859098</c:v>
                </c:pt>
                <c:pt idx="220">
                  <c:v>1.1300119496719061</c:v>
                </c:pt>
                <c:pt idx="221">
                  <c:v>-0.18045606445813156</c:v>
                </c:pt>
                <c:pt idx="222">
                  <c:v>1.33445375115093</c:v>
                </c:pt>
                <c:pt idx="223">
                  <c:v>-2.0457574905606797</c:v>
                </c:pt>
                <c:pt idx="224">
                  <c:v>4.9218022670181702E-2</c:v>
                </c:pt>
                <c:pt idx="225">
                  <c:v>0.94448267215016901</c:v>
                </c:pt>
                <c:pt idx="226">
                  <c:v>-0.20065945054641868</c:v>
                </c:pt>
                <c:pt idx="227">
                  <c:v>0.80277372529197599</c:v>
                </c:pt>
                <c:pt idx="228">
                  <c:v>-1.3979400086720399</c:v>
                </c:pt>
                <c:pt idx="229">
                  <c:v>2.1189299069938088E-2</c:v>
                </c:pt>
                <c:pt idx="230">
                  <c:v>-0.35654732351381302</c:v>
                </c:pt>
                <c:pt idx="231">
                  <c:v>-1.7</c:v>
                </c:pt>
                <c:pt idx="232">
                  <c:v>1.2198463860243542</c:v>
                </c:pt>
                <c:pt idx="233">
                  <c:v>0.53147891704225458</c:v>
                </c:pt>
                <c:pt idx="234">
                  <c:v>0.60000000000000064</c:v>
                </c:pt>
                <c:pt idx="235">
                  <c:v>-1.1674910872937598</c:v>
                </c:pt>
                <c:pt idx="236">
                  <c:v>0.58319877396862296</c:v>
                </c:pt>
                <c:pt idx="237">
                  <c:v>-1.1426675035687368</c:v>
                </c:pt>
                <c:pt idx="238">
                  <c:v>0.57170883180869037</c:v>
                </c:pt>
                <c:pt idx="239">
                  <c:v>1.06069784035361</c:v>
                </c:pt>
                <c:pt idx="240">
                  <c:v>-1.2218487496163599</c:v>
                </c:pt>
                <c:pt idx="241">
                  <c:v>1.0791812460476198</c:v>
                </c:pt>
                <c:pt idx="242">
                  <c:v>1.3598354823398862</c:v>
                </c:pt>
                <c:pt idx="243">
                  <c:v>-1.09151498112135</c:v>
                </c:pt>
                <c:pt idx="244">
                  <c:v>-0.85387196432176204</c:v>
                </c:pt>
                <c:pt idx="245">
                  <c:v>0.75587485567249524</c:v>
                </c:pt>
              </c:numCache>
            </c:numRef>
          </c:yVal>
        </c:ser>
        <c:axId val="87563648"/>
        <c:axId val="87578112"/>
      </c:scatterChart>
      <c:valAx>
        <c:axId val="87563648"/>
        <c:scaling>
          <c:orientation val="minMax"/>
          <c:max val="3"/>
          <c:min val="-2"/>
        </c:scaling>
        <c:axPos val="b"/>
        <c:title>
          <c:tx>
            <c:rich>
              <a:bodyPr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i="1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1000" i="1" baseline="-25000" dirty="0" err="1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7578112"/>
        <c:crosses val="autoZero"/>
        <c:crossBetween val="midCat"/>
      </c:valAx>
      <c:valAx>
        <c:axId val="87578112"/>
        <c:scaling>
          <c:orientation val="minMax"/>
          <c:max val="3"/>
          <c:min val="-2.5"/>
        </c:scaling>
        <c:axPos val="l"/>
        <c:title>
          <c:tx>
            <c:rich>
              <a:bodyPr rot="-5400000" vert="horz"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i="1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1000" i="1" baseline="-25000" dirty="0" err="1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7563648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log </a:t>
            </a:r>
            <a:r>
              <a:rPr lang="en-US" sz="1600" i="1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1600" baseline="-25000" dirty="0" err="1">
                <a:latin typeface="Arial" pitchFamily="34" charset="0"/>
                <a:cs typeface="Arial" pitchFamily="34" charset="0"/>
              </a:rPr>
              <a:t>e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Внешняя валидация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trendlineType val="linear"/>
            <c:forward val="1"/>
            <c:backward val="1"/>
            <c:dispRSqr val="1"/>
            <c:dispEq val="1"/>
            <c:trendlineLbl>
              <c:layout>
                <c:manualLayout>
                  <c:x val="-6.8458333333333524E-2"/>
                  <c:y val="0.59423456790122764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[1]Sheet1!$AL$2:$AL$524</c:f>
              <c:numCache>
                <c:formatCode>General</c:formatCode>
                <c:ptCount val="523"/>
                <c:pt idx="0">
                  <c:v>1.5757079104106</c:v>
                </c:pt>
                <c:pt idx="1">
                  <c:v>1.0456503840634899</c:v>
                </c:pt>
                <c:pt idx="2">
                  <c:v>1.8244114416187347</c:v>
                </c:pt>
                <c:pt idx="3">
                  <c:v>1.7349900925740831</c:v>
                </c:pt>
                <c:pt idx="4">
                  <c:v>0.81122324638713394</c:v>
                </c:pt>
                <c:pt idx="5">
                  <c:v>1.1525681329811601</c:v>
                </c:pt>
                <c:pt idx="6">
                  <c:v>1.6964015376077701</c:v>
                </c:pt>
                <c:pt idx="7">
                  <c:v>0.30185068356213518</c:v>
                </c:pt>
                <c:pt idx="8">
                  <c:v>1.4667231778986898</c:v>
                </c:pt>
                <c:pt idx="9">
                  <c:v>1.4667231778986898</c:v>
                </c:pt>
                <c:pt idx="10">
                  <c:v>1.4829682117264498</c:v>
                </c:pt>
                <c:pt idx="11">
                  <c:v>-1.2331453680081799</c:v>
                </c:pt>
                <c:pt idx="12">
                  <c:v>-1.7</c:v>
                </c:pt>
                <c:pt idx="13">
                  <c:v>1</c:v>
                </c:pt>
                <c:pt idx="14">
                  <c:v>0.77624914518509336</c:v>
                </c:pt>
                <c:pt idx="15">
                  <c:v>1.6952250017925601</c:v>
                </c:pt>
                <c:pt idx="16">
                  <c:v>1.1752274040400301</c:v>
                </c:pt>
                <c:pt idx="17">
                  <c:v>-1.7</c:v>
                </c:pt>
                <c:pt idx="18">
                  <c:v>2.1172981862141067</c:v>
                </c:pt>
                <c:pt idx="19">
                  <c:v>1.80571202363432</c:v>
                </c:pt>
                <c:pt idx="20">
                  <c:v>2.0374546395761026</c:v>
                </c:pt>
                <c:pt idx="21">
                  <c:v>2.3521382344293267</c:v>
                </c:pt>
                <c:pt idx="22">
                  <c:v>1.98902081403739</c:v>
                </c:pt>
                <c:pt idx="23">
                  <c:v>2.33836150389598</c:v>
                </c:pt>
                <c:pt idx="24">
                  <c:v>0.98036323809097359</c:v>
                </c:pt>
                <c:pt idx="25">
                  <c:v>2.3009360402424295</c:v>
                </c:pt>
                <c:pt idx="26">
                  <c:v>0.34367015512998794</c:v>
                </c:pt>
                <c:pt idx="27">
                  <c:v>0.41615350179931598</c:v>
                </c:pt>
                <c:pt idx="28">
                  <c:v>1.8244174388070142</c:v>
                </c:pt>
                <c:pt idx="29">
                  <c:v>1.6696768927679262</c:v>
                </c:pt>
                <c:pt idx="30">
                  <c:v>1.6660379975115147</c:v>
                </c:pt>
                <c:pt idx="31">
                  <c:v>1.2804052671643598</c:v>
                </c:pt>
                <c:pt idx="32">
                  <c:v>1.4877750467019</c:v>
                </c:pt>
                <c:pt idx="33">
                  <c:v>1.69686722093468</c:v>
                </c:pt>
                <c:pt idx="34">
                  <c:v>1.3230578489571201</c:v>
                </c:pt>
                <c:pt idx="35">
                  <c:v>1.6175523172910899</c:v>
                </c:pt>
                <c:pt idx="36">
                  <c:v>-0.66299465355506537</c:v>
                </c:pt>
                <c:pt idx="37">
                  <c:v>-1.2296082355049145</c:v>
                </c:pt>
                <c:pt idx="38">
                  <c:v>1.0673641221661798</c:v>
                </c:pt>
                <c:pt idx="39">
                  <c:v>1.2400490732148799</c:v>
                </c:pt>
                <c:pt idx="40">
                  <c:v>1.5343222491124959</c:v>
                </c:pt>
                <c:pt idx="41">
                  <c:v>1.0482229272463801</c:v>
                </c:pt>
                <c:pt idx="42">
                  <c:v>0.8074720671619775</c:v>
                </c:pt>
                <c:pt idx="43">
                  <c:v>1.0482229272463801</c:v>
                </c:pt>
                <c:pt idx="44">
                  <c:v>0.8074720671619775</c:v>
                </c:pt>
                <c:pt idx="45">
                  <c:v>0.85628158725397863</c:v>
                </c:pt>
                <c:pt idx="46">
                  <c:v>1.0519855562663101</c:v>
                </c:pt>
                <c:pt idx="47">
                  <c:v>0.85628158725397863</c:v>
                </c:pt>
                <c:pt idx="48">
                  <c:v>1.0519855562663101</c:v>
                </c:pt>
                <c:pt idx="49">
                  <c:v>1.6925283528284099</c:v>
                </c:pt>
                <c:pt idx="50">
                  <c:v>1.6932142197948499</c:v>
                </c:pt>
                <c:pt idx="51">
                  <c:v>1.6925283528284099</c:v>
                </c:pt>
                <c:pt idx="52">
                  <c:v>1.6932142197948499</c:v>
                </c:pt>
                <c:pt idx="53">
                  <c:v>1.69269487245887</c:v>
                </c:pt>
                <c:pt idx="54">
                  <c:v>1.6930115764325142</c:v>
                </c:pt>
                <c:pt idx="55">
                  <c:v>1.69269487245887</c:v>
                </c:pt>
                <c:pt idx="56">
                  <c:v>1.6930115764325142</c:v>
                </c:pt>
                <c:pt idx="57">
                  <c:v>1.58525260929298</c:v>
                </c:pt>
                <c:pt idx="58">
                  <c:v>1.3797467327844062</c:v>
                </c:pt>
                <c:pt idx="59">
                  <c:v>1.6406062320990598</c:v>
                </c:pt>
                <c:pt idx="60">
                  <c:v>1.5244152638284501</c:v>
                </c:pt>
                <c:pt idx="61">
                  <c:v>1.6259699183780199</c:v>
                </c:pt>
                <c:pt idx="62">
                  <c:v>1.56250388650562</c:v>
                </c:pt>
                <c:pt idx="63">
                  <c:v>1.61768605191222</c:v>
                </c:pt>
                <c:pt idx="64">
                  <c:v>-1.7</c:v>
                </c:pt>
                <c:pt idx="65">
                  <c:v>-1.7</c:v>
                </c:pt>
                <c:pt idx="66">
                  <c:v>-1.7</c:v>
                </c:pt>
                <c:pt idx="67">
                  <c:v>-1.7</c:v>
                </c:pt>
                <c:pt idx="68">
                  <c:v>-1.7</c:v>
                </c:pt>
                <c:pt idx="69">
                  <c:v>-1.7</c:v>
                </c:pt>
                <c:pt idx="70">
                  <c:v>-1.7</c:v>
                </c:pt>
                <c:pt idx="71">
                  <c:v>-1.7</c:v>
                </c:pt>
                <c:pt idx="72">
                  <c:v>-1.1205269127836599</c:v>
                </c:pt>
                <c:pt idx="73">
                  <c:v>-0.42183684769519708</c:v>
                </c:pt>
                <c:pt idx="74">
                  <c:v>-0.63113281949913813</c:v>
                </c:pt>
                <c:pt idx="75">
                  <c:v>-0.52983447824200602</c:v>
                </c:pt>
                <c:pt idx="76">
                  <c:v>-1.2443459019285656</c:v>
                </c:pt>
                <c:pt idx="77">
                  <c:v>-1.7</c:v>
                </c:pt>
                <c:pt idx="78">
                  <c:v>-1.7</c:v>
                </c:pt>
                <c:pt idx="79">
                  <c:v>-1.7</c:v>
                </c:pt>
                <c:pt idx="80">
                  <c:v>-1.7</c:v>
                </c:pt>
                <c:pt idx="81">
                  <c:v>-1.7</c:v>
                </c:pt>
                <c:pt idx="82">
                  <c:v>-1.7</c:v>
                </c:pt>
                <c:pt idx="83">
                  <c:v>-1.7</c:v>
                </c:pt>
                <c:pt idx="84">
                  <c:v>0.62306405621294003</c:v>
                </c:pt>
                <c:pt idx="85">
                  <c:v>-4.7516171869275321E-3</c:v>
                </c:pt>
                <c:pt idx="86">
                  <c:v>1.0822542215448101</c:v>
                </c:pt>
                <c:pt idx="87">
                  <c:v>0.44761276526023525</c:v>
                </c:pt>
                <c:pt idx="88">
                  <c:v>0.99328895563140696</c:v>
                </c:pt>
                <c:pt idx="89">
                  <c:v>0.99328895563140696</c:v>
                </c:pt>
                <c:pt idx="90">
                  <c:v>-1.7</c:v>
                </c:pt>
                <c:pt idx="91">
                  <c:v>-1.7</c:v>
                </c:pt>
                <c:pt idx="92">
                  <c:v>-1.7</c:v>
                </c:pt>
                <c:pt idx="93">
                  <c:v>-0.31827849272352532</c:v>
                </c:pt>
                <c:pt idx="94">
                  <c:v>-1.2582656092395199</c:v>
                </c:pt>
                <c:pt idx="95">
                  <c:v>-1.2608341779391752</c:v>
                </c:pt>
                <c:pt idx="96">
                  <c:v>-1.5609222828814957</c:v>
                </c:pt>
                <c:pt idx="97">
                  <c:v>-0.53494185899215063</c:v>
                </c:pt>
                <c:pt idx="98">
                  <c:v>-0.53494185899215063</c:v>
                </c:pt>
                <c:pt idx="99">
                  <c:v>-8.8152917203936004E-2</c:v>
                </c:pt>
                <c:pt idx="100">
                  <c:v>-0.19692244773675599</c:v>
                </c:pt>
                <c:pt idx="101">
                  <c:v>0.452065284221074</c:v>
                </c:pt>
                <c:pt idx="102">
                  <c:v>-0.70703249647588384</c:v>
                </c:pt>
                <c:pt idx="103">
                  <c:v>-0.70703249647588384</c:v>
                </c:pt>
                <c:pt idx="104">
                  <c:v>-1.7</c:v>
                </c:pt>
                <c:pt idx="105">
                  <c:v>-1.7</c:v>
                </c:pt>
                <c:pt idx="106">
                  <c:v>-0.50974586168855485</c:v>
                </c:pt>
                <c:pt idx="107">
                  <c:v>-0.50974586168855485</c:v>
                </c:pt>
                <c:pt idx="108">
                  <c:v>-1.2111223996944733</c:v>
                </c:pt>
                <c:pt idx="109">
                  <c:v>-1.2111223996944733</c:v>
                </c:pt>
                <c:pt idx="110">
                  <c:v>1.64044572741717</c:v>
                </c:pt>
                <c:pt idx="111">
                  <c:v>1.6447276573568799</c:v>
                </c:pt>
                <c:pt idx="112">
                  <c:v>1.6640437780239301</c:v>
                </c:pt>
                <c:pt idx="113">
                  <c:v>1.6210417491904898</c:v>
                </c:pt>
                <c:pt idx="114">
                  <c:v>1.6428692667092499</c:v>
                </c:pt>
                <c:pt idx="115">
                  <c:v>1.6400514093111047</c:v>
                </c:pt>
                <c:pt idx="116">
                  <c:v>1.6417087507459598</c:v>
                </c:pt>
                <c:pt idx="117">
                  <c:v>1.63076163932028</c:v>
                </c:pt>
                <c:pt idx="118">
                  <c:v>1.6279287353807099</c:v>
                </c:pt>
                <c:pt idx="119">
                  <c:v>1.1706936837980599</c:v>
                </c:pt>
                <c:pt idx="120">
                  <c:v>1.3147345286741199</c:v>
                </c:pt>
                <c:pt idx="121">
                  <c:v>1.6199296690526357</c:v>
                </c:pt>
                <c:pt idx="122">
                  <c:v>1.6427303828528099</c:v>
                </c:pt>
                <c:pt idx="123">
                  <c:v>1.6367986565829762</c:v>
                </c:pt>
                <c:pt idx="124">
                  <c:v>1.6527115464959101</c:v>
                </c:pt>
                <c:pt idx="125">
                  <c:v>0.78517328849377765</c:v>
                </c:pt>
                <c:pt idx="126">
                  <c:v>0.70289948903753563</c:v>
                </c:pt>
                <c:pt idx="127">
                  <c:v>0.30182030832321477</c:v>
                </c:pt>
                <c:pt idx="128">
                  <c:v>0.85480008996032197</c:v>
                </c:pt>
                <c:pt idx="129">
                  <c:v>1.6109486973090952</c:v>
                </c:pt>
                <c:pt idx="130">
                  <c:v>1.6109498883067601</c:v>
                </c:pt>
                <c:pt idx="131">
                  <c:v>0.66044030964418743</c:v>
                </c:pt>
                <c:pt idx="132">
                  <c:v>2.1853719613384233E-2</c:v>
                </c:pt>
                <c:pt idx="133">
                  <c:v>-0.261234929161416</c:v>
                </c:pt>
                <c:pt idx="134">
                  <c:v>0.55180464296360565</c:v>
                </c:pt>
                <c:pt idx="135">
                  <c:v>0.34513366734104306</c:v>
                </c:pt>
                <c:pt idx="136">
                  <c:v>-1.0516274259463521E-2</c:v>
                </c:pt>
                <c:pt idx="137">
                  <c:v>1.6816019519020999</c:v>
                </c:pt>
                <c:pt idx="138">
                  <c:v>1.6844397741808601</c:v>
                </c:pt>
                <c:pt idx="139">
                  <c:v>1.6908062116017137</c:v>
                </c:pt>
                <c:pt idx="140">
                  <c:v>1.6887519127687347</c:v>
                </c:pt>
                <c:pt idx="141">
                  <c:v>1.6917754765575901</c:v>
                </c:pt>
                <c:pt idx="142">
                  <c:v>0.91212081483896401</c:v>
                </c:pt>
                <c:pt idx="143">
                  <c:v>1.3038288819669999</c:v>
                </c:pt>
                <c:pt idx="144">
                  <c:v>1.3038288819669999</c:v>
                </c:pt>
                <c:pt idx="145">
                  <c:v>1.5780753674279699</c:v>
                </c:pt>
                <c:pt idx="146">
                  <c:v>1.5797497883148557</c:v>
                </c:pt>
                <c:pt idx="147">
                  <c:v>0.86842393659286088</c:v>
                </c:pt>
                <c:pt idx="148">
                  <c:v>-1.5481595993957737</c:v>
                </c:pt>
                <c:pt idx="149">
                  <c:v>1.7376086704359852</c:v>
                </c:pt>
                <c:pt idx="150">
                  <c:v>-1.7</c:v>
                </c:pt>
                <c:pt idx="151">
                  <c:v>-1.7</c:v>
                </c:pt>
                <c:pt idx="152">
                  <c:v>-1.7</c:v>
                </c:pt>
                <c:pt idx="153">
                  <c:v>-0.23239679508805997</c:v>
                </c:pt>
                <c:pt idx="154">
                  <c:v>1.2222634247513242</c:v>
                </c:pt>
                <c:pt idx="155">
                  <c:v>1.6360114849582064</c:v>
                </c:pt>
                <c:pt idx="156">
                  <c:v>-0.71773020745145188</c:v>
                </c:pt>
                <c:pt idx="157">
                  <c:v>1.6852625103069701</c:v>
                </c:pt>
                <c:pt idx="158">
                  <c:v>-0.27358344293885895</c:v>
                </c:pt>
                <c:pt idx="159">
                  <c:v>1.6843328241643842</c:v>
                </c:pt>
                <c:pt idx="160">
                  <c:v>1.6700880788446042</c:v>
                </c:pt>
                <c:pt idx="161">
                  <c:v>0.35179080405528301</c:v>
                </c:pt>
                <c:pt idx="162">
                  <c:v>-1.7</c:v>
                </c:pt>
                <c:pt idx="163">
                  <c:v>1.6628741018892901</c:v>
                </c:pt>
                <c:pt idx="164">
                  <c:v>-0.77985855337077736</c:v>
                </c:pt>
                <c:pt idx="165">
                  <c:v>-1.5317255711146898</c:v>
                </c:pt>
                <c:pt idx="166">
                  <c:v>0.35398039639201312</c:v>
                </c:pt>
                <c:pt idx="167">
                  <c:v>-0.14015990132669101</c:v>
                </c:pt>
                <c:pt idx="168">
                  <c:v>9.9024058251193786E-2</c:v>
                </c:pt>
                <c:pt idx="169">
                  <c:v>-0.80099537859221503</c:v>
                </c:pt>
                <c:pt idx="170">
                  <c:v>-0.33960572646454207</c:v>
                </c:pt>
                <c:pt idx="171">
                  <c:v>0.49534170322807825</c:v>
                </c:pt>
                <c:pt idx="172">
                  <c:v>0.23206098362621441</c:v>
                </c:pt>
                <c:pt idx="173">
                  <c:v>5.7270326584050665E-3</c:v>
                </c:pt>
                <c:pt idx="174">
                  <c:v>-1.7</c:v>
                </c:pt>
                <c:pt idx="175">
                  <c:v>-2.3262215533646002E-2</c:v>
                </c:pt>
                <c:pt idx="176">
                  <c:v>-0.27312595984846638</c:v>
                </c:pt>
                <c:pt idx="177">
                  <c:v>1.5300216497264598</c:v>
                </c:pt>
                <c:pt idx="178">
                  <c:v>1.1744385030463247</c:v>
                </c:pt>
                <c:pt idx="179">
                  <c:v>8.8485510156788127E-2</c:v>
                </c:pt>
                <c:pt idx="180">
                  <c:v>1.66527557724234</c:v>
                </c:pt>
                <c:pt idx="181">
                  <c:v>1.4379727631514598</c:v>
                </c:pt>
                <c:pt idx="182">
                  <c:v>0.30185109635737606</c:v>
                </c:pt>
                <c:pt idx="183">
                  <c:v>1.6368202882386398</c:v>
                </c:pt>
                <c:pt idx="184">
                  <c:v>1.6650147997190299</c:v>
                </c:pt>
                <c:pt idx="185">
                  <c:v>2.2881901258470614</c:v>
                </c:pt>
                <c:pt idx="186">
                  <c:v>2.3045810635700801</c:v>
                </c:pt>
                <c:pt idx="187">
                  <c:v>2.3134143089579875</c:v>
                </c:pt>
                <c:pt idx="188">
                  <c:v>-1.7</c:v>
                </c:pt>
                <c:pt idx="189">
                  <c:v>1.8714342178113852</c:v>
                </c:pt>
                <c:pt idx="190">
                  <c:v>1.6241651172125799</c:v>
                </c:pt>
                <c:pt idx="191">
                  <c:v>1.4686661771029257</c:v>
                </c:pt>
                <c:pt idx="192">
                  <c:v>1.7859050913675398</c:v>
                </c:pt>
                <c:pt idx="193">
                  <c:v>1.8544752514596199</c:v>
                </c:pt>
                <c:pt idx="194">
                  <c:v>1.8542890226827737</c:v>
                </c:pt>
                <c:pt idx="195">
                  <c:v>1.8514409411744199</c:v>
                </c:pt>
                <c:pt idx="196">
                  <c:v>1.8062793721159798</c:v>
                </c:pt>
                <c:pt idx="197">
                  <c:v>1.8062793721159798</c:v>
                </c:pt>
                <c:pt idx="198">
                  <c:v>-1.1018701954103998</c:v>
                </c:pt>
                <c:pt idx="199">
                  <c:v>-0.71026293865394696</c:v>
                </c:pt>
                <c:pt idx="200">
                  <c:v>-1.7</c:v>
                </c:pt>
                <c:pt idx="201">
                  <c:v>-1.7</c:v>
                </c:pt>
                <c:pt idx="202">
                  <c:v>-1.7</c:v>
                </c:pt>
                <c:pt idx="203">
                  <c:v>-1.7</c:v>
                </c:pt>
                <c:pt idx="204">
                  <c:v>-1</c:v>
                </c:pt>
                <c:pt idx="205">
                  <c:v>-1</c:v>
                </c:pt>
                <c:pt idx="206">
                  <c:v>1.6050431029890999</c:v>
                </c:pt>
                <c:pt idx="207">
                  <c:v>-1.6142665459757801</c:v>
                </c:pt>
                <c:pt idx="208">
                  <c:v>1.0723141664953042</c:v>
                </c:pt>
                <c:pt idx="209">
                  <c:v>-0.61189041436168023</c:v>
                </c:pt>
                <c:pt idx="210">
                  <c:v>1.3374369111394462</c:v>
                </c:pt>
                <c:pt idx="211">
                  <c:v>1.3575367957763878</c:v>
                </c:pt>
                <c:pt idx="212">
                  <c:v>1.3408743428174357</c:v>
                </c:pt>
                <c:pt idx="213">
                  <c:v>1.3611377334304899</c:v>
                </c:pt>
                <c:pt idx="214">
                  <c:v>1.3499542153922062</c:v>
                </c:pt>
                <c:pt idx="215">
                  <c:v>1.3602707383058001</c:v>
                </c:pt>
                <c:pt idx="216">
                  <c:v>1.3659571718386947</c:v>
                </c:pt>
                <c:pt idx="217">
                  <c:v>1.37065608188969</c:v>
                </c:pt>
                <c:pt idx="218">
                  <c:v>1.3690328974127599</c:v>
                </c:pt>
                <c:pt idx="219">
                  <c:v>1.3798185303087247</c:v>
                </c:pt>
                <c:pt idx="220">
                  <c:v>1.38576856179411</c:v>
                </c:pt>
                <c:pt idx="221">
                  <c:v>1.3906880350011137</c:v>
                </c:pt>
                <c:pt idx="222">
                  <c:v>1.6875187501267801</c:v>
                </c:pt>
                <c:pt idx="223">
                  <c:v>1.7338894098634499</c:v>
                </c:pt>
                <c:pt idx="224">
                  <c:v>1.6902127033770142</c:v>
                </c:pt>
                <c:pt idx="225">
                  <c:v>1.7131239677166099</c:v>
                </c:pt>
                <c:pt idx="226">
                  <c:v>1.7260450111476799</c:v>
                </c:pt>
                <c:pt idx="227">
                  <c:v>1.7368879706138842</c:v>
                </c:pt>
                <c:pt idx="228">
                  <c:v>1.6973082270450699</c:v>
                </c:pt>
                <c:pt idx="229">
                  <c:v>1.7206071965803</c:v>
                </c:pt>
                <c:pt idx="230">
                  <c:v>1.7337562426249038</c:v>
                </c:pt>
                <c:pt idx="231">
                  <c:v>1.7447959362199299</c:v>
                </c:pt>
                <c:pt idx="232">
                  <c:v>1.7121190416418901</c:v>
                </c:pt>
                <c:pt idx="233">
                  <c:v>1.7362491524883499</c:v>
                </c:pt>
                <c:pt idx="234">
                  <c:v>1.7498880692360401</c:v>
                </c:pt>
                <c:pt idx="235">
                  <c:v>1.7613511038269201</c:v>
                </c:pt>
                <c:pt idx="236">
                  <c:v>2.0766685531098452</c:v>
                </c:pt>
                <c:pt idx="237">
                  <c:v>2.2005094413143285</c:v>
                </c:pt>
                <c:pt idx="238">
                  <c:v>2.0812823167686467</c:v>
                </c:pt>
                <c:pt idx="239">
                  <c:v>2.2066564135785307</c:v>
                </c:pt>
                <c:pt idx="240">
                  <c:v>2.0916733713890197</c:v>
                </c:pt>
                <c:pt idx="241">
                  <c:v>2.1519120901706668</c:v>
                </c:pt>
                <c:pt idx="242">
                  <c:v>2.17542166146464</c:v>
                </c:pt>
                <c:pt idx="243">
                  <c:v>2.2205813239455412</c:v>
                </c:pt>
                <c:pt idx="244">
                  <c:v>2.1075969442316875</c:v>
                </c:pt>
                <c:pt idx="245">
                  <c:v>2.1702555488246</c:v>
                </c:pt>
                <c:pt idx="246">
                  <c:v>2.2083528373725612</c:v>
                </c:pt>
                <c:pt idx="247">
                  <c:v>2.2421462950666</c:v>
                </c:pt>
                <c:pt idx="248">
                  <c:v>1.9521385970898599</c:v>
                </c:pt>
                <c:pt idx="249">
                  <c:v>1.9949748809501699</c:v>
                </c:pt>
                <c:pt idx="250">
                  <c:v>2.0200463287897787</c:v>
                </c:pt>
                <c:pt idx="251">
                  <c:v>2.0416483910345722</c:v>
                </c:pt>
                <c:pt idx="252">
                  <c:v>1.8157803845540799</c:v>
                </c:pt>
                <c:pt idx="253">
                  <c:v>1.8466517409979</c:v>
                </c:pt>
                <c:pt idx="254">
                  <c:v>1.8643196378781799</c:v>
                </c:pt>
                <c:pt idx="255">
                  <c:v>1.8792985471330799</c:v>
                </c:pt>
                <c:pt idx="256">
                  <c:v>1.7712760034520099</c:v>
                </c:pt>
                <c:pt idx="257">
                  <c:v>1.79904218845203</c:v>
                </c:pt>
                <c:pt idx="258">
                  <c:v>1.8148418277834599</c:v>
                </c:pt>
                <c:pt idx="259">
                  <c:v>1.8281828119062677</c:v>
                </c:pt>
                <c:pt idx="260">
                  <c:v>1.7566219899578999</c:v>
                </c:pt>
                <c:pt idx="261">
                  <c:v>1.7834378680179199</c:v>
                </c:pt>
                <c:pt idx="262">
                  <c:v>1.7986700033733101</c:v>
                </c:pt>
                <c:pt idx="263">
                  <c:v>1.8115160597148399</c:v>
                </c:pt>
                <c:pt idx="264">
                  <c:v>1.80571202363432</c:v>
                </c:pt>
                <c:pt idx="265">
                  <c:v>1.7630834678410101</c:v>
                </c:pt>
                <c:pt idx="266">
                  <c:v>1.0167284745865321</c:v>
                </c:pt>
                <c:pt idx="267">
                  <c:v>0.63039104348552877</c:v>
                </c:pt>
                <c:pt idx="268">
                  <c:v>-0.73214333109371565</c:v>
                </c:pt>
                <c:pt idx="269">
                  <c:v>-1.0463701822948899</c:v>
                </c:pt>
                <c:pt idx="270">
                  <c:v>-0.51475145092407548</c:v>
                </c:pt>
                <c:pt idx="271">
                  <c:v>1.6477065207318937</c:v>
                </c:pt>
                <c:pt idx="272">
                  <c:v>0.63941233373819495</c:v>
                </c:pt>
                <c:pt idx="273">
                  <c:v>1.0908431122668401</c:v>
                </c:pt>
                <c:pt idx="274">
                  <c:v>1.09084304361363</c:v>
                </c:pt>
                <c:pt idx="275">
                  <c:v>1.3995147001658299</c:v>
                </c:pt>
                <c:pt idx="276">
                  <c:v>2.3006818815325212</c:v>
                </c:pt>
                <c:pt idx="277">
                  <c:v>2.3018061799785969</c:v>
                </c:pt>
                <c:pt idx="278">
                  <c:v>2.3137034913035226</c:v>
                </c:pt>
                <c:pt idx="279">
                  <c:v>2.3110693496101522</c:v>
                </c:pt>
                <c:pt idx="280">
                  <c:v>2.2980326867430798</c:v>
                </c:pt>
                <c:pt idx="281">
                  <c:v>2.3126332108939978</c:v>
                </c:pt>
                <c:pt idx="282">
                  <c:v>2.303111555470954</c:v>
                </c:pt>
                <c:pt idx="283">
                  <c:v>0.786614316969936</c:v>
                </c:pt>
                <c:pt idx="284">
                  <c:v>0.43610205152483494</c:v>
                </c:pt>
                <c:pt idx="285">
                  <c:v>7.4130378343178996E-2</c:v>
                </c:pt>
                <c:pt idx="286">
                  <c:v>-1.7</c:v>
                </c:pt>
                <c:pt idx="287">
                  <c:v>-1.7</c:v>
                </c:pt>
                <c:pt idx="288">
                  <c:v>-1.7</c:v>
                </c:pt>
                <c:pt idx="289">
                  <c:v>0.30000000000000032</c:v>
                </c:pt>
                <c:pt idx="290">
                  <c:v>0.51940524417915601</c:v>
                </c:pt>
                <c:pt idx="291">
                  <c:v>0.17314417040549177</c:v>
                </c:pt>
                <c:pt idx="292">
                  <c:v>9.2115610392569297E-2</c:v>
                </c:pt>
                <c:pt idx="293">
                  <c:v>-0.44791504124892001</c:v>
                </c:pt>
                <c:pt idx="294">
                  <c:v>-0.86274834239211984</c:v>
                </c:pt>
                <c:pt idx="295">
                  <c:v>-0.86274834239211984</c:v>
                </c:pt>
                <c:pt idx="296">
                  <c:v>1.1456578665375456</c:v>
                </c:pt>
                <c:pt idx="297">
                  <c:v>0.98497928419360503</c:v>
                </c:pt>
                <c:pt idx="298">
                  <c:v>1.3816929912745299</c:v>
                </c:pt>
                <c:pt idx="299">
                  <c:v>1.8284238082227899</c:v>
                </c:pt>
                <c:pt idx="300">
                  <c:v>1.6947794563537137</c:v>
                </c:pt>
                <c:pt idx="301">
                  <c:v>1.66166771845802</c:v>
                </c:pt>
                <c:pt idx="302">
                  <c:v>-1.0800488043749801</c:v>
                </c:pt>
                <c:pt idx="303">
                  <c:v>1.67622739358256</c:v>
                </c:pt>
                <c:pt idx="304">
                  <c:v>-1.7</c:v>
                </c:pt>
                <c:pt idx="305">
                  <c:v>-0.13835915640949356</c:v>
                </c:pt>
                <c:pt idx="306">
                  <c:v>-0.23548187744478397</c:v>
                </c:pt>
                <c:pt idx="307">
                  <c:v>-0.24010834716808699</c:v>
                </c:pt>
                <c:pt idx="308">
                  <c:v>-0.15250131787371499</c:v>
                </c:pt>
                <c:pt idx="309">
                  <c:v>1.6932357703287721</c:v>
                </c:pt>
                <c:pt idx="310">
                  <c:v>1.6657305957549098</c:v>
                </c:pt>
                <c:pt idx="311">
                  <c:v>1.6836797456998998</c:v>
                </c:pt>
                <c:pt idx="312">
                  <c:v>1.6119549375944862</c:v>
                </c:pt>
                <c:pt idx="313">
                  <c:v>1.6968384907846499</c:v>
                </c:pt>
                <c:pt idx="314">
                  <c:v>1.6963227388111437</c:v>
                </c:pt>
                <c:pt idx="315">
                  <c:v>1.6965858450162654</c:v>
                </c:pt>
                <c:pt idx="316">
                  <c:v>1.6965962430576698</c:v>
                </c:pt>
                <c:pt idx="317">
                  <c:v>1.6874704329503101</c:v>
                </c:pt>
                <c:pt idx="318">
                  <c:v>1.6962296577653262</c:v>
                </c:pt>
                <c:pt idx="319">
                  <c:v>1.6560351203213275</c:v>
                </c:pt>
                <c:pt idx="320">
                  <c:v>1.647330603031</c:v>
                </c:pt>
                <c:pt idx="321">
                  <c:v>1.5619672689125998</c:v>
                </c:pt>
                <c:pt idx="322">
                  <c:v>7.0969218932475403E-2</c:v>
                </c:pt>
                <c:pt idx="323">
                  <c:v>1.5437066009025298</c:v>
                </c:pt>
                <c:pt idx="324">
                  <c:v>0.91981566191481101</c:v>
                </c:pt>
                <c:pt idx="325">
                  <c:v>-1.7</c:v>
                </c:pt>
                <c:pt idx="326">
                  <c:v>1.4094300386433798</c:v>
                </c:pt>
                <c:pt idx="327">
                  <c:v>1.4501076015447401</c:v>
                </c:pt>
                <c:pt idx="328">
                  <c:v>1.4952634490835099</c:v>
                </c:pt>
                <c:pt idx="329">
                  <c:v>1.4952634490835099</c:v>
                </c:pt>
                <c:pt idx="330">
                  <c:v>0.78630473347045005</c:v>
                </c:pt>
                <c:pt idx="331">
                  <c:v>1.28740099451837</c:v>
                </c:pt>
                <c:pt idx="332">
                  <c:v>0.57237277560593358</c:v>
                </c:pt>
                <c:pt idx="333">
                  <c:v>1.2774052060528098</c:v>
                </c:pt>
                <c:pt idx="334">
                  <c:v>1.0705017186907599</c:v>
                </c:pt>
                <c:pt idx="335">
                  <c:v>-0.47472175483485612</c:v>
                </c:pt>
                <c:pt idx="336">
                  <c:v>-0.48927317919829738</c:v>
                </c:pt>
                <c:pt idx="337">
                  <c:v>-0.42761795854110379</c:v>
                </c:pt>
                <c:pt idx="338">
                  <c:v>0.83491972115727198</c:v>
                </c:pt>
                <c:pt idx="339">
                  <c:v>2.09484850514237</c:v>
                </c:pt>
                <c:pt idx="340">
                  <c:v>1.6436039474273398</c:v>
                </c:pt>
                <c:pt idx="341">
                  <c:v>1.8538191499833501</c:v>
                </c:pt>
                <c:pt idx="342">
                  <c:v>1.8818540241406201</c:v>
                </c:pt>
                <c:pt idx="343">
                  <c:v>1.8296393827647852</c:v>
                </c:pt>
                <c:pt idx="344">
                  <c:v>1.7935239175222262</c:v>
                </c:pt>
                <c:pt idx="345">
                  <c:v>1.8083985879528099</c:v>
                </c:pt>
                <c:pt idx="346">
                  <c:v>1.8059437087522099</c:v>
                </c:pt>
                <c:pt idx="347">
                  <c:v>1.8244054600672901</c:v>
                </c:pt>
                <c:pt idx="348">
                  <c:v>1.8917975848147137</c:v>
                </c:pt>
                <c:pt idx="349">
                  <c:v>1.89530932325531</c:v>
                </c:pt>
                <c:pt idx="350">
                  <c:v>1.89368167583381</c:v>
                </c:pt>
                <c:pt idx="351">
                  <c:v>1.8794138308386201</c:v>
                </c:pt>
                <c:pt idx="352">
                  <c:v>1.5266254254249698</c:v>
                </c:pt>
                <c:pt idx="353">
                  <c:v>1.6678350963005</c:v>
                </c:pt>
                <c:pt idx="354">
                  <c:v>1.8851265718791699</c:v>
                </c:pt>
                <c:pt idx="355">
                  <c:v>-0.77625808094498705</c:v>
                </c:pt>
                <c:pt idx="356">
                  <c:v>1.89181079491618</c:v>
                </c:pt>
                <c:pt idx="357">
                  <c:v>1.8998984158566798</c:v>
                </c:pt>
                <c:pt idx="358">
                  <c:v>1.8502940324634598</c:v>
                </c:pt>
                <c:pt idx="359">
                  <c:v>1.8367477247516575</c:v>
                </c:pt>
                <c:pt idx="360">
                  <c:v>1.8380643537848798</c:v>
                </c:pt>
                <c:pt idx="361">
                  <c:v>1.83207170622617</c:v>
                </c:pt>
                <c:pt idx="362">
                  <c:v>1.7510680564406698</c:v>
                </c:pt>
                <c:pt idx="363">
                  <c:v>1.552353056621014</c:v>
                </c:pt>
                <c:pt idx="364">
                  <c:v>1.7708171196720137</c:v>
                </c:pt>
                <c:pt idx="365">
                  <c:v>1.65910351014834</c:v>
                </c:pt>
                <c:pt idx="366">
                  <c:v>-1.6061478546841501</c:v>
                </c:pt>
                <c:pt idx="367">
                  <c:v>-0.37433979476286389</c:v>
                </c:pt>
                <c:pt idx="368">
                  <c:v>-0.724956439556937</c:v>
                </c:pt>
                <c:pt idx="369">
                  <c:v>1.7651819521427199</c:v>
                </c:pt>
                <c:pt idx="370">
                  <c:v>1.7488050880822199</c:v>
                </c:pt>
                <c:pt idx="371">
                  <c:v>1.5148051223562542</c:v>
                </c:pt>
                <c:pt idx="372">
                  <c:v>1.4660577203189737</c:v>
                </c:pt>
                <c:pt idx="373">
                  <c:v>1.09866962595134</c:v>
                </c:pt>
                <c:pt idx="374">
                  <c:v>0.50522415979994439</c:v>
                </c:pt>
                <c:pt idx="375">
                  <c:v>-0.69193816363437188</c:v>
                </c:pt>
                <c:pt idx="376">
                  <c:v>-1.2856563516625499</c:v>
                </c:pt>
                <c:pt idx="377">
                  <c:v>1.7498799687466899</c:v>
                </c:pt>
                <c:pt idx="378">
                  <c:v>1.7507444301190698</c:v>
                </c:pt>
                <c:pt idx="379">
                  <c:v>1.47548206983219</c:v>
                </c:pt>
                <c:pt idx="380">
                  <c:v>0.72679047584316137</c:v>
                </c:pt>
                <c:pt idx="381">
                  <c:v>1.84657330145795</c:v>
                </c:pt>
                <c:pt idx="382">
                  <c:v>1.7426650405120698</c:v>
                </c:pt>
                <c:pt idx="383">
                  <c:v>1.8231580669077057</c:v>
                </c:pt>
                <c:pt idx="384">
                  <c:v>-0.58843547380126526</c:v>
                </c:pt>
                <c:pt idx="385">
                  <c:v>1.8055384536255799</c:v>
                </c:pt>
                <c:pt idx="386">
                  <c:v>0.49815907929085912</c:v>
                </c:pt>
                <c:pt idx="387">
                  <c:v>1.6961123541829701</c:v>
                </c:pt>
                <c:pt idx="388">
                  <c:v>1.50870981181356</c:v>
                </c:pt>
                <c:pt idx="389">
                  <c:v>1.46821908439145</c:v>
                </c:pt>
                <c:pt idx="390">
                  <c:v>1.5438263801277352</c:v>
                </c:pt>
                <c:pt idx="391">
                  <c:v>1.5547073521932899</c:v>
                </c:pt>
                <c:pt idx="392">
                  <c:v>1.5163158855617147</c:v>
                </c:pt>
                <c:pt idx="393">
                  <c:v>1.2231319338630999</c:v>
                </c:pt>
                <c:pt idx="394">
                  <c:v>1.5073112103229731</c:v>
                </c:pt>
                <c:pt idx="395">
                  <c:v>0.46454334810443493</c:v>
                </c:pt>
                <c:pt idx="396">
                  <c:v>1.2028015775384098</c:v>
                </c:pt>
                <c:pt idx="397">
                  <c:v>1.6828345634332147</c:v>
                </c:pt>
                <c:pt idx="398">
                  <c:v>1.4550724671889499</c:v>
                </c:pt>
                <c:pt idx="399">
                  <c:v>1.6410028285468266</c:v>
                </c:pt>
                <c:pt idx="400">
                  <c:v>1.5746911569159099</c:v>
                </c:pt>
                <c:pt idx="401">
                  <c:v>1.5901562915951699</c:v>
                </c:pt>
                <c:pt idx="402">
                  <c:v>1.2482650377593498</c:v>
                </c:pt>
                <c:pt idx="403">
                  <c:v>0.68735051418609161</c:v>
                </c:pt>
                <c:pt idx="404">
                  <c:v>1.5528814270048299</c:v>
                </c:pt>
                <c:pt idx="405">
                  <c:v>-0.60791584319198189</c:v>
                </c:pt>
                <c:pt idx="406">
                  <c:v>7.2565093628454994E-2</c:v>
                </c:pt>
                <c:pt idx="407">
                  <c:v>1.3971104007415247</c:v>
                </c:pt>
                <c:pt idx="408">
                  <c:v>1.2997361202003999</c:v>
                </c:pt>
                <c:pt idx="409">
                  <c:v>1.5601535413171701</c:v>
                </c:pt>
                <c:pt idx="410">
                  <c:v>1.6323092665980701</c:v>
                </c:pt>
                <c:pt idx="411">
                  <c:v>1.44978216074765</c:v>
                </c:pt>
                <c:pt idx="412">
                  <c:v>1.44978216074765</c:v>
                </c:pt>
                <c:pt idx="413">
                  <c:v>1.6128138165465047</c:v>
                </c:pt>
                <c:pt idx="414">
                  <c:v>1.0049640525175743</c:v>
                </c:pt>
                <c:pt idx="415">
                  <c:v>1.83851988793052</c:v>
                </c:pt>
                <c:pt idx="416">
                  <c:v>1.8438771594710501</c:v>
                </c:pt>
                <c:pt idx="417">
                  <c:v>0.49398151102729365</c:v>
                </c:pt>
                <c:pt idx="418">
                  <c:v>0.51073139569595649</c:v>
                </c:pt>
                <c:pt idx="419">
                  <c:v>0.8154371791578815</c:v>
                </c:pt>
                <c:pt idx="420">
                  <c:v>-0.94769854771322404</c:v>
                </c:pt>
                <c:pt idx="421">
                  <c:v>-5.0100106008543414E-2</c:v>
                </c:pt>
                <c:pt idx="422">
                  <c:v>1.1069321707784601</c:v>
                </c:pt>
                <c:pt idx="423">
                  <c:v>1.32650157555776</c:v>
                </c:pt>
                <c:pt idx="424">
                  <c:v>1.24877595468439</c:v>
                </c:pt>
                <c:pt idx="425">
                  <c:v>1.3125447823373757</c:v>
                </c:pt>
                <c:pt idx="426">
                  <c:v>0.38238823496426483</c:v>
                </c:pt>
                <c:pt idx="427">
                  <c:v>-0.39254995001516901</c:v>
                </c:pt>
                <c:pt idx="428">
                  <c:v>-0.81927970434360464</c:v>
                </c:pt>
                <c:pt idx="429">
                  <c:v>-0.21114076743955887</c:v>
                </c:pt>
                <c:pt idx="430">
                  <c:v>-1.2296082355049145</c:v>
                </c:pt>
                <c:pt idx="431">
                  <c:v>-1.7</c:v>
                </c:pt>
                <c:pt idx="432">
                  <c:v>-3.7116004496959801E-2</c:v>
                </c:pt>
                <c:pt idx="433">
                  <c:v>-0.99448567667200305</c:v>
                </c:pt>
                <c:pt idx="434">
                  <c:v>-1.7</c:v>
                </c:pt>
                <c:pt idx="435">
                  <c:v>-1.7</c:v>
                </c:pt>
                <c:pt idx="436">
                  <c:v>-0.41679195145129394</c:v>
                </c:pt>
                <c:pt idx="437">
                  <c:v>-0.22390877309285001</c:v>
                </c:pt>
                <c:pt idx="438">
                  <c:v>0.78749034500808701</c:v>
                </c:pt>
                <c:pt idx="439">
                  <c:v>-0.70958523897277304</c:v>
                </c:pt>
                <c:pt idx="440">
                  <c:v>-1.0919579116331437</c:v>
                </c:pt>
                <c:pt idx="441">
                  <c:v>-0.971933875986706</c:v>
                </c:pt>
                <c:pt idx="442">
                  <c:v>-1.7</c:v>
                </c:pt>
                <c:pt idx="443">
                  <c:v>-1.7</c:v>
                </c:pt>
                <c:pt idx="444">
                  <c:v>-1.2625555449933556</c:v>
                </c:pt>
                <c:pt idx="445">
                  <c:v>-1.7</c:v>
                </c:pt>
                <c:pt idx="446">
                  <c:v>-1.7</c:v>
                </c:pt>
                <c:pt idx="447">
                  <c:v>-0.18849539137139956</c:v>
                </c:pt>
                <c:pt idx="448">
                  <c:v>-1.7</c:v>
                </c:pt>
                <c:pt idx="449">
                  <c:v>-1.7</c:v>
                </c:pt>
                <c:pt idx="450">
                  <c:v>-1.7</c:v>
                </c:pt>
                <c:pt idx="451">
                  <c:v>-1.7</c:v>
                </c:pt>
                <c:pt idx="452">
                  <c:v>1.4941750317788347</c:v>
                </c:pt>
                <c:pt idx="453">
                  <c:v>1.2705130719266837</c:v>
                </c:pt>
                <c:pt idx="454">
                  <c:v>1.5090708849257237</c:v>
                </c:pt>
                <c:pt idx="455">
                  <c:v>1.48281386279204</c:v>
                </c:pt>
                <c:pt idx="456">
                  <c:v>1.4011521158903799</c:v>
                </c:pt>
                <c:pt idx="457">
                  <c:v>1.3235374870712</c:v>
                </c:pt>
                <c:pt idx="458">
                  <c:v>1.5010073780339499</c:v>
                </c:pt>
                <c:pt idx="459">
                  <c:v>1.25808638124726</c:v>
                </c:pt>
                <c:pt idx="460">
                  <c:v>1.6580040049454901</c:v>
                </c:pt>
                <c:pt idx="461">
                  <c:v>1.664456131413838</c:v>
                </c:pt>
                <c:pt idx="462">
                  <c:v>-1.7</c:v>
                </c:pt>
                <c:pt idx="463">
                  <c:v>1.1018037673381298</c:v>
                </c:pt>
                <c:pt idx="464">
                  <c:v>0.94605044852104803</c:v>
                </c:pt>
                <c:pt idx="465">
                  <c:v>1.2038069592912599</c:v>
                </c:pt>
                <c:pt idx="466">
                  <c:v>1.40488391630225</c:v>
                </c:pt>
                <c:pt idx="467">
                  <c:v>1.3708776234944799</c:v>
                </c:pt>
                <c:pt idx="468">
                  <c:v>1.0500485966267266</c:v>
                </c:pt>
                <c:pt idx="469">
                  <c:v>1.0937192184543347</c:v>
                </c:pt>
                <c:pt idx="470">
                  <c:v>1.49827290013516</c:v>
                </c:pt>
                <c:pt idx="471">
                  <c:v>1.4519351253943398</c:v>
                </c:pt>
                <c:pt idx="472">
                  <c:v>1.6606060169600101</c:v>
                </c:pt>
                <c:pt idx="473">
                  <c:v>1.6131612188984652</c:v>
                </c:pt>
                <c:pt idx="474">
                  <c:v>1.6381144398900347</c:v>
                </c:pt>
                <c:pt idx="475">
                  <c:v>1.6503666703308399</c:v>
                </c:pt>
                <c:pt idx="476">
                  <c:v>1.6433655924922899</c:v>
                </c:pt>
                <c:pt idx="477">
                  <c:v>1.2136221129322762</c:v>
                </c:pt>
                <c:pt idx="478">
                  <c:v>-1.1093698025929757</c:v>
                </c:pt>
                <c:pt idx="479">
                  <c:v>-1.7</c:v>
                </c:pt>
                <c:pt idx="480">
                  <c:v>-1.00922352436482</c:v>
                </c:pt>
                <c:pt idx="481">
                  <c:v>0.9541175199515225</c:v>
                </c:pt>
                <c:pt idx="482">
                  <c:v>8.7881018889706492E-4</c:v>
                </c:pt>
                <c:pt idx="483">
                  <c:v>1.57865774782069</c:v>
                </c:pt>
                <c:pt idx="484">
                  <c:v>0.63953128505131096</c:v>
                </c:pt>
                <c:pt idx="485">
                  <c:v>0.30185103718656808</c:v>
                </c:pt>
                <c:pt idx="486">
                  <c:v>1.6767475603903954</c:v>
                </c:pt>
                <c:pt idx="487">
                  <c:v>1.6828531676592537</c:v>
                </c:pt>
                <c:pt idx="488">
                  <c:v>1.6328500874613301</c:v>
                </c:pt>
                <c:pt idx="489">
                  <c:v>1.6503718458869501</c:v>
                </c:pt>
                <c:pt idx="490">
                  <c:v>-1.7</c:v>
                </c:pt>
                <c:pt idx="491">
                  <c:v>-1.7</c:v>
                </c:pt>
                <c:pt idx="492">
                  <c:v>1.6230417529592098</c:v>
                </c:pt>
                <c:pt idx="493">
                  <c:v>-0.77744294899539401</c:v>
                </c:pt>
                <c:pt idx="494">
                  <c:v>-1.7</c:v>
                </c:pt>
                <c:pt idx="495">
                  <c:v>-1.7</c:v>
                </c:pt>
                <c:pt idx="496">
                  <c:v>-1.7</c:v>
                </c:pt>
                <c:pt idx="497">
                  <c:v>-1.0008355904899462</c:v>
                </c:pt>
                <c:pt idx="498">
                  <c:v>-1.7</c:v>
                </c:pt>
                <c:pt idx="499">
                  <c:v>-1.7</c:v>
                </c:pt>
                <c:pt idx="500">
                  <c:v>-1.7</c:v>
                </c:pt>
                <c:pt idx="501">
                  <c:v>1.6930230979263399</c:v>
                </c:pt>
                <c:pt idx="502">
                  <c:v>1.6075986706850498</c:v>
                </c:pt>
                <c:pt idx="503">
                  <c:v>1.6740109134496237</c:v>
                </c:pt>
                <c:pt idx="504">
                  <c:v>1.0778321777996898</c:v>
                </c:pt>
                <c:pt idx="505">
                  <c:v>-1.7</c:v>
                </c:pt>
                <c:pt idx="506">
                  <c:v>-1.7</c:v>
                </c:pt>
                <c:pt idx="507">
                  <c:v>-1.7</c:v>
                </c:pt>
                <c:pt idx="508">
                  <c:v>-1.7</c:v>
                </c:pt>
                <c:pt idx="509">
                  <c:v>-1.7</c:v>
                </c:pt>
                <c:pt idx="510">
                  <c:v>-1.7</c:v>
                </c:pt>
                <c:pt idx="511">
                  <c:v>-1.658705163213718</c:v>
                </c:pt>
                <c:pt idx="512">
                  <c:v>-1.40128188192159</c:v>
                </c:pt>
                <c:pt idx="513">
                  <c:v>-0.90964900278768412</c:v>
                </c:pt>
                <c:pt idx="514">
                  <c:v>-0.50842146832958313</c:v>
                </c:pt>
                <c:pt idx="515">
                  <c:v>0.14058163944047741</c:v>
                </c:pt>
                <c:pt idx="516">
                  <c:v>-1.7</c:v>
                </c:pt>
                <c:pt idx="517">
                  <c:v>-1.2373164190373298</c:v>
                </c:pt>
                <c:pt idx="518">
                  <c:v>-1.6935384701831</c:v>
                </c:pt>
                <c:pt idx="519">
                  <c:v>-1.44466784167289</c:v>
                </c:pt>
                <c:pt idx="520">
                  <c:v>-1.05605921748151</c:v>
                </c:pt>
                <c:pt idx="521">
                  <c:v>-0.49952778413156407</c:v>
                </c:pt>
                <c:pt idx="522">
                  <c:v>1.8248831464235642</c:v>
                </c:pt>
              </c:numCache>
            </c:numRef>
          </c:xVal>
          <c:yVal>
            <c:numRef>
              <c:f>[1]Sheet1!$AM$2:$AM$524</c:f>
              <c:numCache>
                <c:formatCode>General</c:formatCode>
                <c:ptCount val="523"/>
                <c:pt idx="0">
                  <c:v>0.7323937598229654</c:v>
                </c:pt>
                <c:pt idx="2">
                  <c:v>1.3053513694466201</c:v>
                </c:pt>
                <c:pt idx="3">
                  <c:v>0.78887511577541702</c:v>
                </c:pt>
                <c:pt idx="4">
                  <c:v>0.34439227368511138</c:v>
                </c:pt>
                <c:pt idx="5">
                  <c:v>0.52762990087133899</c:v>
                </c:pt>
                <c:pt idx="6">
                  <c:v>1.5185139398778937</c:v>
                </c:pt>
                <c:pt idx="7">
                  <c:v>0.65321251377534351</c:v>
                </c:pt>
                <c:pt idx="8">
                  <c:v>1.2833012287035499</c:v>
                </c:pt>
                <c:pt idx="9">
                  <c:v>1.32014628611105</c:v>
                </c:pt>
                <c:pt idx="10">
                  <c:v>0.20411998265592562</c:v>
                </c:pt>
                <c:pt idx="12">
                  <c:v>-1.1243600629958301</c:v>
                </c:pt>
                <c:pt idx="13">
                  <c:v>1.51454775266029</c:v>
                </c:pt>
                <c:pt idx="14">
                  <c:v>1.0413926851582298</c:v>
                </c:pt>
                <c:pt idx="15">
                  <c:v>0.960946195733831</c:v>
                </c:pt>
                <c:pt idx="16">
                  <c:v>1.2380461031288001</c:v>
                </c:pt>
                <c:pt idx="18">
                  <c:v>2.0453229787866611</c:v>
                </c:pt>
                <c:pt idx="19">
                  <c:v>1.9590413923210899</c:v>
                </c:pt>
                <c:pt idx="20">
                  <c:v>2.0644579892269199</c:v>
                </c:pt>
                <c:pt idx="21">
                  <c:v>1.5440680443502801</c:v>
                </c:pt>
                <c:pt idx="22">
                  <c:v>2.1903316981702985</c:v>
                </c:pt>
                <c:pt idx="23">
                  <c:v>2.3180633349627522</c:v>
                </c:pt>
                <c:pt idx="25">
                  <c:v>2.2671717284030271</c:v>
                </c:pt>
                <c:pt idx="26">
                  <c:v>-0.136677139879544</c:v>
                </c:pt>
                <c:pt idx="27">
                  <c:v>-0.11918640771920928</c:v>
                </c:pt>
                <c:pt idx="29">
                  <c:v>1.2041199826559199</c:v>
                </c:pt>
                <c:pt idx="30">
                  <c:v>1.2600713879850698</c:v>
                </c:pt>
                <c:pt idx="34">
                  <c:v>0.75587485567249624</c:v>
                </c:pt>
                <c:pt idx="35">
                  <c:v>1.6532125137753437</c:v>
                </c:pt>
                <c:pt idx="36">
                  <c:v>-0.34969247686806398</c:v>
                </c:pt>
                <c:pt idx="38">
                  <c:v>0.74193907772920065</c:v>
                </c:pt>
                <c:pt idx="39">
                  <c:v>1.33445375115093</c:v>
                </c:pt>
                <c:pt idx="40">
                  <c:v>1.4149733479708198</c:v>
                </c:pt>
                <c:pt idx="64">
                  <c:v>-1.3979400086720399</c:v>
                </c:pt>
                <c:pt idx="68">
                  <c:v>-1.3767507096021001</c:v>
                </c:pt>
                <c:pt idx="69">
                  <c:v>-0.98296666070121574</c:v>
                </c:pt>
                <c:pt idx="70">
                  <c:v>-1.34678748622466</c:v>
                </c:pt>
                <c:pt idx="71">
                  <c:v>-1.0409586076789099</c:v>
                </c:pt>
                <c:pt idx="79">
                  <c:v>-1</c:v>
                </c:pt>
                <c:pt idx="84">
                  <c:v>0.1105897102992487</c:v>
                </c:pt>
                <c:pt idx="85">
                  <c:v>0.18469143081760006</c:v>
                </c:pt>
                <c:pt idx="86">
                  <c:v>1.2615007731982799</c:v>
                </c:pt>
                <c:pt idx="102">
                  <c:v>-0.56703070912559395</c:v>
                </c:pt>
                <c:pt idx="103">
                  <c:v>-0.97061622231479272</c:v>
                </c:pt>
                <c:pt idx="104">
                  <c:v>-0.72815839346350431</c:v>
                </c:pt>
                <c:pt idx="105">
                  <c:v>-0.79048498545736556</c:v>
                </c:pt>
                <c:pt idx="106">
                  <c:v>-0.85698519974590459</c:v>
                </c:pt>
                <c:pt idx="107">
                  <c:v>-0.68824613894424558</c:v>
                </c:pt>
                <c:pt idx="108">
                  <c:v>-0.84163750790475</c:v>
                </c:pt>
                <c:pt idx="109">
                  <c:v>-0.93554201077308163</c:v>
                </c:pt>
                <c:pt idx="110">
                  <c:v>0.95424250943932498</c:v>
                </c:pt>
                <c:pt idx="111">
                  <c:v>0.67209785793572119</c:v>
                </c:pt>
                <c:pt idx="112">
                  <c:v>1.4698220159781552</c:v>
                </c:pt>
                <c:pt idx="113">
                  <c:v>1.5078558716958301</c:v>
                </c:pt>
                <c:pt idx="114">
                  <c:v>0.77815125038364685</c:v>
                </c:pt>
                <c:pt idx="115">
                  <c:v>1.02530586526477</c:v>
                </c:pt>
                <c:pt idx="116">
                  <c:v>0.7323937598229654</c:v>
                </c:pt>
                <c:pt idx="117">
                  <c:v>1.25527250510331</c:v>
                </c:pt>
                <c:pt idx="118">
                  <c:v>1.0681858617461668</c:v>
                </c:pt>
                <c:pt idx="125">
                  <c:v>0.92941892571429052</c:v>
                </c:pt>
                <c:pt idx="126">
                  <c:v>0.81291335664285602</c:v>
                </c:pt>
                <c:pt idx="127">
                  <c:v>0.59106460702649899</c:v>
                </c:pt>
                <c:pt idx="128">
                  <c:v>0.20411998265592562</c:v>
                </c:pt>
                <c:pt idx="129">
                  <c:v>0.77085201164214612</c:v>
                </c:pt>
                <c:pt idx="130">
                  <c:v>1.1789769472931699</c:v>
                </c:pt>
                <c:pt idx="132">
                  <c:v>-9.6910013008056406E-2</c:v>
                </c:pt>
                <c:pt idx="133">
                  <c:v>0.80617997398388985</c:v>
                </c:pt>
                <c:pt idx="134">
                  <c:v>4.1392685158225452E-2</c:v>
                </c:pt>
                <c:pt idx="135">
                  <c:v>0.70757017609793549</c:v>
                </c:pt>
                <c:pt idx="136">
                  <c:v>1.0043213737826362</c:v>
                </c:pt>
                <c:pt idx="138">
                  <c:v>1.6532125137753437</c:v>
                </c:pt>
                <c:pt idx="140">
                  <c:v>1.4563660331290398</c:v>
                </c:pt>
                <c:pt idx="141">
                  <c:v>2.2227164711475802</c:v>
                </c:pt>
                <c:pt idx="145">
                  <c:v>1.6730209071288999</c:v>
                </c:pt>
                <c:pt idx="146">
                  <c:v>1.5774917998372298</c:v>
                </c:pt>
                <c:pt idx="147">
                  <c:v>0.69897000433601963</c:v>
                </c:pt>
                <c:pt idx="148">
                  <c:v>-4.5757490560675101E-2</c:v>
                </c:pt>
                <c:pt idx="153">
                  <c:v>0.1398790864012365</c:v>
                </c:pt>
                <c:pt idx="154">
                  <c:v>0.69019608002851462</c:v>
                </c:pt>
                <c:pt idx="155">
                  <c:v>0.54530711646582464</c:v>
                </c:pt>
                <c:pt idx="156">
                  <c:v>-0.61798295742513265</c:v>
                </c:pt>
                <c:pt idx="157">
                  <c:v>1.0492180226701799</c:v>
                </c:pt>
                <c:pt idx="158">
                  <c:v>-0.78515615195229915</c:v>
                </c:pt>
                <c:pt idx="159">
                  <c:v>0.92839585225671684</c:v>
                </c:pt>
                <c:pt idx="160">
                  <c:v>1.3560258571931199</c:v>
                </c:pt>
                <c:pt idx="161">
                  <c:v>-0.34294414714289706</c:v>
                </c:pt>
                <c:pt idx="162">
                  <c:v>-1.1079053973095152</c:v>
                </c:pt>
                <c:pt idx="164">
                  <c:v>-1</c:v>
                </c:pt>
                <c:pt idx="165">
                  <c:v>-1</c:v>
                </c:pt>
                <c:pt idx="166">
                  <c:v>-0.69897000433601963</c:v>
                </c:pt>
                <c:pt idx="167">
                  <c:v>0.46239799789895741</c:v>
                </c:pt>
                <c:pt idx="168">
                  <c:v>-1</c:v>
                </c:pt>
                <c:pt idx="169">
                  <c:v>-0.69897000433601963</c:v>
                </c:pt>
                <c:pt idx="170">
                  <c:v>-0.15490195998574299</c:v>
                </c:pt>
                <c:pt idx="172">
                  <c:v>-0.30102999566398242</c:v>
                </c:pt>
                <c:pt idx="173">
                  <c:v>0.41497334797081942</c:v>
                </c:pt>
                <c:pt idx="175">
                  <c:v>0.80617997398388985</c:v>
                </c:pt>
                <c:pt idx="176">
                  <c:v>-0.15490195998574299</c:v>
                </c:pt>
                <c:pt idx="177">
                  <c:v>1.0791812460476198</c:v>
                </c:pt>
                <c:pt idx="179">
                  <c:v>0</c:v>
                </c:pt>
                <c:pt idx="180">
                  <c:v>1.6334684555795898</c:v>
                </c:pt>
                <c:pt idx="181">
                  <c:v>1.4623979978989599</c:v>
                </c:pt>
                <c:pt idx="182">
                  <c:v>0.50514997831990605</c:v>
                </c:pt>
                <c:pt idx="183">
                  <c:v>1.3802112417116101</c:v>
                </c:pt>
                <c:pt idx="184">
                  <c:v>1.3010299956639757</c:v>
                </c:pt>
                <c:pt idx="185">
                  <c:v>1.6901960800285101</c:v>
                </c:pt>
                <c:pt idx="186">
                  <c:v>1</c:v>
                </c:pt>
                <c:pt idx="187">
                  <c:v>1.5051499783199098</c:v>
                </c:pt>
                <c:pt idx="188">
                  <c:v>-0.31875876262441477</c:v>
                </c:pt>
                <c:pt idx="189">
                  <c:v>1.27875360095283</c:v>
                </c:pt>
                <c:pt idx="199">
                  <c:v>-5.5517327849831849E-2</c:v>
                </c:pt>
                <c:pt idx="204">
                  <c:v>0.117271295655764</c:v>
                </c:pt>
                <c:pt idx="205">
                  <c:v>0.24303804868629497</c:v>
                </c:pt>
                <c:pt idx="207">
                  <c:v>-0.85387196432176204</c:v>
                </c:pt>
                <c:pt idx="208">
                  <c:v>0.89982050242709788</c:v>
                </c:pt>
                <c:pt idx="210">
                  <c:v>1.1461280356782437</c:v>
                </c:pt>
                <c:pt idx="211">
                  <c:v>1.2041199826559199</c:v>
                </c:pt>
                <c:pt idx="212">
                  <c:v>1.5910646070264935</c:v>
                </c:pt>
                <c:pt idx="213">
                  <c:v>1.6901960800285101</c:v>
                </c:pt>
                <c:pt idx="214">
                  <c:v>1.6812412373755898</c:v>
                </c:pt>
                <c:pt idx="215">
                  <c:v>1.8633228601204599</c:v>
                </c:pt>
                <c:pt idx="216">
                  <c:v>1.9637878273455642</c:v>
                </c:pt>
                <c:pt idx="217">
                  <c:v>1.9956351945975501</c:v>
                </c:pt>
                <c:pt idx="218">
                  <c:v>1.8388490907372599</c:v>
                </c:pt>
                <c:pt idx="219">
                  <c:v>1.9777236052888498</c:v>
                </c:pt>
                <c:pt idx="220">
                  <c:v>2.0530784434834177</c:v>
                </c:pt>
                <c:pt idx="221">
                  <c:v>2.1367205671564213</c:v>
                </c:pt>
                <c:pt idx="222">
                  <c:v>1.6989700043360254</c:v>
                </c:pt>
                <c:pt idx="223">
                  <c:v>1.8750612633917001</c:v>
                </c:pt>
                <c:pt idx="224">
                  <c:v>1.8633228601204599</c:v>
                </c:pt>
                <c:pt idx="225">
                  <c:v>2.0413926851582187</c:v>
                </c:pt>
                <c:pt idx="226">
                  <c:v>2.0334237554869614</c:v>
                </c:pt>
                <c:pt idx="227">
                  <c:v>2.0969100130080567</c:v>
                </c:pt>
                <c:pt idx="228">
                  <c:v>1.8976270912904398</c:v>
                </c:pt>
                <c:pt idx="229">
                  <c:v>2.0530784434834177</c:v>
                </c:pt>
                <c:pt idx="230">
                  <c:v>2.20682587603185</c:v>
                </c:pt>
                <c:pt idx="231">
                  <c:v>2.2695129442179285</c:v>
                </c:pt>
                <c:pt idx="232">
                  <c:v>1.8750612633917001</c:v>
                </c:pt>
                <c:pt idx="233">
                  <c:v>2.0492180226701797</c:v>
                </c:pt>
                <c:pt idx="234">
                  <c:v>2.2227164711475802</c:v>
                </c:pt>
                <c:pt idx="235">
                  <c:v>2.3443922736851102</c:v>
                </c:pt>
                <c:pt idx="236">
                  <c:v>1.5440680443502801</c:v>
                </c:pt>
                <c:pt idx="237">
                  <c:v>1.7781512503836399</c:v>
                </c:pt>
                <c:pt idx="238">
                  <c:v>1.7481880270062045</c:v>
                </c:pt>
                <c:pt idx="239">
                  <c:v>1.9956351945975501</c:v>
                </c:pt>
                <c:pt idx="240">
                  <c:v>1.6901960800285101</c:v>
                </c:pt>
                <c:pt idx="241">
                  <c:v>1.9684829485539466</c:v>
                </c:pt>
                <c:pt idx="242">
                  <c:v>2.0492180226701797</c:v>
                </c:pt>
                <c:pt idx="243">
                  <c:v>2.1553360374650601</c:v>
                </c:pt>
                <c:pt idx="244">
                  <c:v>1.7558748556724815</c:v>
                </c:pt>
                <c:pt idx="245">
                  <c:v>1.9590413923210899</c:v>
                </c:pt>
                <c:pt idx="246">
                  <c:v>2.0606978403536185</c:v>
                </c:pt>
                <c:pt idx="247">
                  <c:v>2.2405492482826159</c:v>
                </c:pt>
                <c:pt idx="248">
                  <c:v>1.9684829485539466</c:v>
                </c:pt>
                <c:pt idx="249">
                  <c:v>2.0827853703164498</c:v>
                </c:pt>
                <c:pt idx="250">
                  <c:v>2.2810333672477414</c:v>
                </c:pt>
                <c:pt idx="251">
                  <c:v>2.35218251811136</c:v>
                </c:pt>
                <c:pt idx="252">
                  <c:v>1.94448267215017</c:v>
                </c:pt>
                <c:pt idx="253">
                  <c:v>2.1238516409671013</c:v>
                </c:pt>
                <c:pt idx="254">
                  <c:v>2.2201080880400612</c:v>
                </c:pt>
                <c:pt idx="255">
                  <c:v>2.20682587603185</c:v>
                </c:pt>
                <c:pt idx="256">
                  <c:v>1.9030899869919442</c:v>
                </c:pt>
                <c:pt idx="257">
                  <c:v>2.0644579892269199</c:v>
                </c:pt>
                <c:pt idx="258">
                  <c:v>2.2148438480477002</c:v>
                </c:pt>
                <c:pt idx="259">
                  <c:v>2.2174839442139098</c:v>
                </c:pt>
                <c:pt idx="260">
                  <c:v>1.8692317197309798</c:v>
                </c:pt>
                <c:pt idx="261">
                  <c:v>1.9637878273455642</c:v>
                </c:pt>
                <c:pt idx="262">
                  <c:v>2.0718820073061277</c:v>
                </c:pt>
                <c:pt idx="263">
                  <c:v>2.1105897102992501</c:v>
                </c:pt>
                <c:pt idx="264">
                  <c:v>2.193124598354474</c:v>
                </c:pt>
                <c:pt idx="265">
                  <c:v>1.7781512503836399</c:v>
                </c:pt>
                <c:pt idx="268">
                  <c:v>-1.7</c:v>
                </c:pt>
                <c:pt idx="269">
                  <c:v>-1.7</c:v>
                </c:pt>
                <c:pt idx="270">
                  <c:v>-1.4814860601221098</c:v>
                </c:pt>
                <c:pt idx="273">
                  <c:v>1.5078558716958301</c:v>
                </c:pt>
                <c:pt idx="274">
                  <c:v>1.4885507165004399</c:v>
                </c:pt>
                <c:pt idx="276">
                  <c:v>2.5751878449276675</c:v>
                </c:pt>
                <c:pt idx="277">
                  <c:v>1.7160033436347999</c:v>
                </c:pt>
                <c:pt idx="278">
                  <c:v>2.5428254269591712</c:v>
                </c:pt>
                <c:pt idx="279">
                  <c:v>1.92427928606188</c:v>
                </c:pt>
                <c:pt idx="280">
                  <c:v>2.0644579892269199</c:v>
                </c:pt>
                <c:pt idx="281">
                  <c:v>1.9294189257142937</c:v>
                </c:pt>
                <c:pt idx="282">
                  <c:v>1.6232492903978957</c:v>
                </c:pt>
                <c:pt idx="284">
                  <c:v>-0.11350927482751802</c:v>
                </c:pt>
                <c:pt idx="285">
                  <c:v>-0.22914798835785599</c:v>
                </c:pt>
                <c:pt idx="289">
                  <c:v>-1.0457574905606799</c:v>
                </c:pt>
                <c:pt idx="290">
                  <c:v>-7.3143291050307924E-2</c:v>
                </c:pt>
                <c:pt idx="291">
                  <c:v>-0.26201267366656938</c:v>
                </c:pt>
                <c:pt idx="292">
                  <c:v>-0.85698519974590459</c:v>
                </c:pt>
                <c:pt idx="298">
                  <c:v>1.33445375115093</c:v>
                </c:pt>
                <c:pt idx="299">
                  <c:v>1.40993312333129</c:v>
                </c:pt>
                <c:pt idx="300">
                  <c:v>1.5634810853944057</c:v>
                </c:pt>
                <c:pt idx="301">
                  <c:v>0.61278385671973712</c:v>
                </c:pt>
                <c:pt idx="305">
                  <c:v>0.74818802700620002</c:v>
                </c:pt>
                <c:pt idx="306">
                  <c:v>-1.0268721464003001</c:v>
                </c:pt>
                <c:pt idx="307">
                  <c:v>-1.11918640771921</c:v>
                </c:pt>
                <c:pt idx="308">
                  <c:v>-0.56224943717961484</c:v>
                </c:pt>
                <c:pt idx="309">
                  <c:v>0.57978359661681211</c:v>
                </c:pt>
                <c:pt idx="310">
                  <c:v>0.78532983501076703</c:v>
                </c:pt>
                <c:pt idx="311">
                  <c:v>0.34242268082220811</c:v>
                </c:pt>
                <c:pt idx="312">
                  <c:v>0.51851393987788452</c:v>
                </c:pt>
                <c:pt idx="313">
                  <c:v>1.3541084391474001</c:v>
                </c:pt>
                <c:pt idx="314">
                  <c:v>1.3979400086720399</c:v>
                </c:pt>
                <c:pt idx="315">
                  <c:v>1.3673559210260284</c:v>
                </c:pt>
                <c:pt idx="316">
                  <c:v>1.4409090820652162</c:v>
                </c:pt>
                <c:pt idx="317">
                  <c:v>1.3443922736851099</c:v>
                </c:pt>
                <c:pt idx="318">
                  <c:v>1.1335389083702201</c:v>
                </c:pt>
                <c:pt idx="324">
                  <c:v>0.763427993562937</c:v>
                </c:pt>
                <c:pt idx="329">
                  <c:v>0.47567118832443106</c:v>
                </c:pt>
                <c:pt idx="331">
                  <c:v>1.4885507165004399</c:v>
                </c:pt>
                <c:pt idx="332">
                  <c:v>-0.36653154442041275</c:v>
                </c:pt>
                <c:pt idx="333">
                  <c:v>1.0293837776852099</c:v>
                </c:pt>
                <c:pt idx="334">
                  <c:v>1.9604707775343</c:v>
                </c:pt>
                <c:pt idx="335">
                  <c:v>-0.85387196432176204</c:v>
                </c:pt>
                <c:pt idx="336">
                  <c:v>-0.88605664769316295</c:v>
                </c:pt>
                <c:pt idx="338">
                  <c:v>1.2648178230095437</c:v>
                </c:pt>
                <c:pt idx="339">
                  <c:v>1.67117284271508</c:v>
                </c:pt>
                <c:pt idx="340">
                  <c:v>1.3579348470004431</c:v>
                </c:pt>
                <c:pt idx="341">
                  <c:v>2.19865708695442</c:v>
                </c:pt>
                <c:pt idx="342">
                  <c:v>2.0086001717619202</c:v>
                </c:pt>
                <c:pt idx="343">
                  <c:v>2.0128372247051667</c:v>
                </c:pt>
                <c:pt idx="344">
                  <c:v>2.0681858617461675</c:v>
                </c:pt>
                <c:pt idx="345">
                  <c:v>2.0700378666077595</c:v>
                </c:pt>
                <c:pt idx="346">
                  <c:v>2.0863598306747426</c:v>
                </c:pt>
                <c:pt idx="347">
                  <c:v>2.0170333392987767</c:v>
                </c:pt>
                <c:pt idx="348">
                  <c:v>1.8325089127062437</c:v>
                </c:pt>
                <c:pt idx="349">
                  <c:v>1.8450980400142598</c:v>
                </c:pt>
                <c:pt idx="350">
                  <c:v>2.1303337684950256</c:v>
                </c:pt>
                <c:pt idx="351">
                  <c:v>2.1643528557844411</c:v>
                </c:pt>
                <c:pt idx="352">
                  <c:v>2.02118929906994</c:v>
                </c:pt>
                <c:pt idx="353">
                  <c:v>2.3201462861110498</c:v>
                </c:pt>
                <c:pt idx="354">
                  <c:v>2.0128372247051667</c:v>
                </c:pt>
                <c:pt idx="356">
                  <c:v>1.6127838567197401</c:v>
                </c:pt>
                <c:pt idx="357">
                  <c:v>2.1461280356782377</c:v>
                </c:pt>
                <c:pt idx="358">
                  <c:v>1.4668676203541098</c:v>
                </c:pt>
                <c:pt idx="359">
                  <c:v>1.3654879848909052</c:v>
                </c:pt>
                <c:pt idx="360">
                  <c:v>1.2041199826559199</c:v>
                </c:pt>
                <c:pt idx="361">
                  <c:v>1.1553360374650599</c:v>
                </c:pt>
                <c:pt idx="362">
                  <c:v>1.0374264979406143</c:v>
                </c:pt>
                <c:pt idx="363">
                  <c:v>0.94792361983172602</c:v>
                </c:pt>
                <c:pt idx="364">
                  <c:v>0.86272752831797495</c:v>
                </c:pt>
                <c:pt idx="365">
                  <c:v>0.79518458968242356</c:v>
                </c:pt>
                <c:pt idx="367">
                  <c:v>-0.20065945054641868</c:v>
                </c:pt>
                <c:pt idx="368">
                  <c:v>-0.36653154442041275</c:v>
                </c:pt>
                <c:pt idx="369">
                  <c:v>0.88761730033573549</c:v>
                </c:pt>
                <c:pt idx="370">
                  <c:v>0.8088858673598146</c:v>
                </c:pt>
                <c:pt idx="371">
                  <c:v>1.0086001717619237</c:v>
                </c:pt>
                <c:pt idx="372">
                  <c:v>0.99738638439730887</c:v>
                </c:pt>
                <c:pt idx="373">
                  <c:v>0.5921767573958665</c:v>
                </c:pt>
                <c:pt idx="374">
                  <c:v>0.23044892137827441</c:v>
                </c:pt>
                <c:pt idx="375">
                  <c:v>-0.10237290870955898</c:v>
                </c:pt>
                <c:pt idx="376">
                  <c:v>-0.17392519729917399</c:v>
                </c:pt>
                <c:pt idx="377">
                  <c:v>1.26245108973043</c:v>
                </c:pt>
                <c:pt idx="378">
                  <c:v>1.1003705451175601</c:v>
                </c:pt>
                <c:pt idx="379">
                  <c:v>0.72345567203519023</c:v>
                </c:pt>
                <c:pt idx="381">
                  <c:v>1.4712917110589352</c:v>
                </c:pt>
                <c:pt idx="382">
                  <c:v>1.3521825181113647</c:v>
                </c:pt>
                <c:pt idx="383">
                  <c:v>1.32221929473392</c:v>
                </c:pt>
                <c:pt idx="384">
                  <c:v>-0.39794000867203838</c:v>
                </c:pt>
                <c:pt idx="385">
                  <c:v>1.16435285578444</c:v>
                </c:pt>
                <c:pt idx="386">
                  <c:v>-0.22184874961635601</c:v>
                </c:pt>
                <c:pt idx="387">
                  <c:v>1.7185016888672662</c:v>
                </c:pt>
                <c:pt idx="397">
                  <c:v>0.70757017609793549</c:v>
                </c:pt>
                <c:pt idx="398">
                  <c:v>1.7067177823367601</c:v>
                </c:pt>
                <c:pt idx="399">
                  <c:v>1.22271647114758</c:v>
                </c:pt>
                <c:pt idx="400">
                  <c:v>1.1271047983648057</c:v>
                </c:pt>
                <c:pt idx="401">
                  <c:v>1.0334237554869452</c:v>
                </c:pt>
                <c:pt idx="402">
                  <c:v>0.43136376415898842</c:v>
                </c:pt>
                <c:pt idx="403">
                  <c:v>0.39794000867203838</c:v>
                </c:pt>
                <c:pt idx="404">
                  <c:v>0.91381385238371948</c:v>
                </c:pt>
                <c:pt idx="415">
                  <c:v>0.93951925261862013</c:v>
                </c:pt>
                <c:pt idx="416">
                  <c:v>1.3654879848909052</c:v>
                </c:pt>
                <c:pt idx="417">
                  <c:v>1.1003705451175601</c:v>
                </c:pt>
                <c:pt idx="418">
                  <c:v>0.98677173426624498</c:v>
                </c:pt>
                <c:pt idx="419">
                  <c:v>1.6020599913279601</c:v>
                </c:pt>
                <c:pt idx="424">
                  <c:v>1.0211892990699345</c:v>
                </c:pt>
                <c:pt idx="425">
                  <c:v>1.40823996531185</c:v>
                </c:pt>
                <c:pt idx="426">
                  <c:v>0.41664050733828206</c:v>
                </c:pt>
                <c:pt idx="427">
                  <c:v>-0.6197887582883973</c:v>
                </c:pt>
                <c:pt idx="428">
                  <c:v>-0.60205999132796151</c:v>
                </c:pt>
                <c:pt idx="429">
                  <c:v>0.54900326202578864</c:v>
                </c:pt>
                <c:pt idx="430">
                  <c:v>9.3421685162235243E-2</c:v>
                </c:pt>
                <c:pt idx="432">
                  <c:v>-8.6186147616283307E-2</c:v>
                </c:pt>
                <c:pt idx="433">
                  <c:v>-0.37675070960210094</c:v>
                </c:pt>
                <c:pt idx="436">
                  <c:v>-0.30102999566398242</c:v>
                </c:pt>
                <c:pt idx="437">
                  <c:v>-0.22184874961635601</c:v>
                </c:pt>
                <c:pt idx="438">
                  <c:v>1.3304137733491899</c:v>
                </c:pt>
                <c:pt idx="447">
                  <c:v>0.21218760440395787</c:v>
                </c:pt>
                <c:pt idx="481">
                  <c:v>0.36735592102601938</c:v>
                </c:pt>
                <c:pt idx="482">
                  <c:v>0.69897000433601963</c:v>
                </c:pt>
                <c:pt idx="483">
                  <c:v>0.82607480270082811</c:v>
                </c:pt>
                <c:pt idx="484">
                  <c:v>0.56820172406699498</c:v>
                </c:pt>
                <c:pt idx="485">
                  <c:v>0.51851393987788452</c:v>
                </c:pt>
                <c:pt idx="486">
                  <c:v>1.22271647114758</c:v>
                </c:pt>
                <c:pt idx="487">
                  <c:v>1.3031960574204824</c:v>
                </c:pt>
                <c:pt idx="488">
                  <c:v>1.1789769472931699</c:v>
                </c:pt>
                <c:pt idx="489">
                  <c:v>1.3159703454569198</c:v>
                </c:pt>
                <c:pt idx="493">
                  <c:v>-0.455931955649724</c:v>
                </c:pt>
                <c:pt idx="497">
                  <c:v>-0.36653154442041275</c:v>
                </c:pt>
                <c:pt idx="522">
                  <c:v>1.4533183400470362</c:v>
                </c:pt>
              </c:numCache>
            </c:numRef>
          </c:yVal>
        </c:ser>
        <c:axId val="88279680"/>
        <c:axId val="88306432"/>
      </c:scatterChart>
      <c:valAx>
        <c:axId val="88279680"/>
        <c:scaling>
          <c:orientation val="minMax"/>
          <c:max val="3"/>
          <c:min val="-2"/>
        </c:scaling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i="1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1000" baseline="-25000" dirty="0" err="1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t-LT"/>
          </a:p>
        </c:txPr>
        <c:crossAx val="88306432"/>
        <c:crosses val="autoZero"/>
        <c:crossBetween val="midCat"/>
      </c:valAx>
      <c:valAx>
        <c:axId val="88306432"/>
        <c:scaling>
          <c:orientation val="minMax"/>
          <c:max val="3"/>
          <c:min val="-2"/>
        </c:scaling>
        <c:axPos val="l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b="1" i="0" baseline="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b="1" i="1" baseline="0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1000" b="1" i="0" baseline="-25000" dirty="0" err="1">
                    <a:latin typeface="Arial" pitchFamily="34" charset="0"/>
                    <a:cs typeface="Arial" pitchFamily="34" charset="0"/>
                  </a:rPr>
                  <a:t>e</a:t>
                </a:r>
                <a:r>
                  <a:rPr lang="en-US" sz="1000" b="1" i="0" baseline="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b="1" i="0" baseline="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baseline="0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sz="1000" b="1" i="0" baseline="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b="1" i="0" baseline="0" dirty="0">
                  <a:latin typeface="Arial" pitchFamily="34" charset="0"/>
                  <a:cs typeface="Arial" pitchFamily="34" charset="0"/>
                </a:endParaRPr>
              </a:p>
              <a:p>
                <a:pPr>
                  <a:defRPr sz="1000"/>
                </a:pP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#,#00" sourceLinked="0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8279680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>
                <a:latin typeface="Arial" pitchFamily="34" charset="0"/>
                <a:cs typeface="Arial" pitchFamily="34" charset="0"/>
              </a:rPr>
              <a:t>A - log</a:t>
            </a:r>
            <a:r>
              <a:rPr lang="en-US" sz="1600" baseline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i="1" baseline="0">
                <a:latin typeface="Arial" pitchFamily="34" charset="0"/>
                <a:cs typeface="Arial" pitchFamily="34" charset="0"/>
              </a:rPr>
              <a:t>BB</a:t>
            </a:r>
            <a:r>
              <a:rPr lang="en-US" sz="1600" baseline="0">
                <a:latin typeface="Arial" pitchFamily="34" charset="0"/>
                <a:cs typeface="Arial" pitchFamily="34" charset="0"/>
              </a:rPr>
              <a:t> vs log </a:t>
            </a:r>
            <a:r>
              <a:rPr lang="en-US" sz="1600" i="1" baseline="0">
                <a:latin typeface="Arial" pitchFamily="34" charset="0"/>
                <a:cs typeface="Arial" pitchFamily="34" charset="0"/>
              </a:rPr>
              <a:t>P</a:t>
            </a:r>
            <a:r>
              <a:rPr lang="en-US" sz="1600" i="1" baseline="-25000">
                <a:latin typeface="Arial" pitchFamily="34" charset="0"/>
                <a:cs typeface="Arial" pitchFamily="34" charset="0"/>
              </a:rPr>
              <a:t>o/w</a:t>
            </a: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spPr>
              <a:ln w="6350">
                <a:solidFill>
                  <a:srgbClr val="000000"/>
                </a:solidFill>
                <a:prstDash val="solid"/>
              </a:ln>
            </c:spPr>
            <c:trendlineType val="linear"/>
            <c:forward val="5"/>
            <c:backward val="5"/>
            <c:dispRSqr val="1"/>
            <c:trendlineLbl>
              <c:layout>
                <c:manualLayout>
                  <c:x val="-0.58522272727272473"/>
                  <c:y val="-0.28295679012345826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'\Users\programmer\Documents\Works\SVN Projects\BBB\Projects\[LogBB 2010.xls]Overall'!$E$14:$E$619</c:f>
              <c:numCache>
                <c:formatCode>General</c:formatCode>
                <c:ptCount val="606"/>
                <c:pt idx="0">
                  <c:v>1.51</c:v>
                </c:pt>
                <c:pt idx="1">
                  <c:v>2.68</c:v>
                </c:pt>
                <c:pt idx="2">
                  <c:v>5.17</c:v>
                </c:pt>
                <c:pt idx="3">
                  <c:v>3.5</c:v>
                </c:pt>
                <c:pt idx="4">
                  <c:v>2.58</c:v>
                </c:pt>
                <c:pt idx="5">
                  <c:v>3.75</c:v>
                </c:pt>
                <c:pt idx="6">
                  <c:v>2.34</c:v>
                </c:pt>
                <c:pt idx="7">
                  <c:v>4.03</c:v>
                </c:pt>
                <c:pt idx="8">
                  <c:v>1.03</c:v>
                </c:pt>
                <c:pt idx="9">
                  <c:v>1.6</c:v>
                </c:pt>
                <c:pt idx="10">
                  <c:v>4.79</c:v>
                </c:pt>
                <c:pt idx="11">
                  <c:v>0.42000000000000032</c:v>
                </c:pt>
                <c:pt idx="12">
                  <c:v>1.85</c:v>
                </c:pt>
                <c:pt idx="13">
                  <c:v>3.42</c:v>
                </c:pt>
                <c:pt idx="14">
                  <c:v>0.23</c:v>
                </c:pt>
                <c:pt idx="15">
                  <c:v>0.72000000000000064</c:v>
                </c:pt>
                <c:pt idx="16">
                  <c:v>3.22</c:v>
                </c:pt>
                <c:pt idx="17">
                  <c:v>3.4699999999999998</c:v>
                </c:pt>
                <c:pt idx="18">
                  <c:v>1.6800000000000017</c:v>
                </c:pt>
                <c:pt idx="19">
                  <c:v>2.5299999999999998</c:v>
                </c:pt>
                <c:pt idx="20">
                  <c:v>1.1299999999999979</c:v>
                </c:pt>
                <c:pt idx="21">
                  <c:v>2.02</c:v>
                </c:pt>
                <c:pt idx="22">
                  <c:v>-0.31000000000000044</c:v>
                </c:pt>
                <c:pt idx="23">
                  <c:v>1.6</c:v>
                </c:pt>
                <c:pt idx="24">
                  <c:v>3.46</c:v>
                </c:pt>
                <c:pt idx="25">
                  <c:v>0.92</c:v>
                </c:pt>
                <c:pt idx="26">
                  <c:v>3.16</c:v>
                </c:pt>
                <c:pt idx="27">
                  <c:v>2.8899999999999997</c:v>
                </c:pt>
                <c:pt idx="28">
                  <c:v>0.33000000000000057</c:v>
                </c:pt>
                <c:pt idx="29">
                  <c:v>-2.0000000000000011E-2</c:v>
                </c:pt>
                <c:pt idx="30">
                  <c:v>1.9300000000000017</c:v>
                </c:pt>
                <c:pt idx="31">
                  <c:v>2.59</c:v>
                </c:pt>
                <c:pt idx="32">
                  <c:v>3.44</c:v>
                </c:pt>
                <c:pt idx="33">
                  <c:v>2.3899999999999997</c:v>
                </c:pt>
                <c:pt idx="34">
                  <c:v>3.1</c:v>
                </c:pt>
                <c:pt idx="35">
                  <c:v>2.5099999999999998</c:v>
                </c:pt>
                <c:pt idx="36">
                  <c:v>3.88</c:v>
                </c:pt>
                <c:pt idx="37">
                  <c:v>1.8800000000000001</c:v>
                </c:pt>
                <c:pt idx="38">
                  <c:v>2.73</c:v>
                </c:pt>
                <c:pt idx="39">
                  <c:v>3.38</c:v>
                </c:pt>
                <c:pt idx="40">
                  <c:v>4.05</c:v>
                </c:pt>
                <c:pt idx="41">
                  <c:v>3.2800000000000002</c:v>
                </c:pt>
                <c:pt idx="42">
                  <c:v>3.63</c:v>
                </c:pt>
                <c:pt idx="43">
                  <c:v>2.02</c:v>
                </c:pt>
                <c:pt idx="44">
                  <c:v>2.4499999999999997</c:v>
                </c:pt>
                <c:pt idx="45">
                  <c:v>2.98</c:v>
                </c:pt>
                <c:pt idx="46">
                  <c:v>4.22</c:v>
                </c:pt>
                <c:pt idx="47">
                  <c:v>4.5999999999999996</c:v>
                </c:pt>
                <c:pt idx="48">
                  <c:v>5.26</c:v>
                </c:pt>
                <c:pt idx="49">
                  <c:v>5.0199999999999996</c:v>
                </c:pt>
                <c:pt idx="50">
                  <c:v>6.06</c:v>
                </c:pt>
                <c:pt idx="51">
                  <c:v>3.3</c:v>
                </c:pt>
                <c:pt idx="52">
                  <c:v>1.3900000000000001</c:v>
                </c:pt>
                <c:pt idx="53">
                  <c:v>2.64</c:v>
                </c:pt>
                <c:pt idx="54">
                  <c:v>2.4299999999999997</c:v>
                </c:pt>
                <c:pt idx="55">
                  <c:v>0.54</c:v>
                </c:pt>
                <c:pt idx="56">
                  <c:v>3.3899999999999997</c:v>
                </c:pt>
                <c:pt idx="57">
                  <c:v>3.23</c:v>
                </c:pt>
                <c:pt idx="58">
                  <c:v>4.3</c:v>
                </c:pt>
                <c:pt idx="59">
                  <c:v>1.45</c:v>
                </c:pt>
                <c:pt idx="60">
                  <c:v>0.69000000000000061</c:v>
                </c:pt>
                <c:pt idx="61">
                  <c:v>0.11</c:v>
                </c:pt>
                <c:pt idx="62">
                  <c:v>0.94000000000000061</c:v>
                </c:pt>
                <c:pt idx="63">
                  <c:v>1.81</c:v>
                </c:pt>
                <c:pt idx="64">
                  <c:v>2.0499999999999998</c:v>
                </c:pt>
                <c:pt idx="65">
                  <c:v>0.22</c:v>
                </c:pt>
                <c:pt idx="66">
                  <c:v>5.85</c:v>
                </c:pt>
                <c:pt idx="67">
                  <c:v>1.0900000000000001</c:v>
                </c:pt>
                <c:pt idx="68">
                  <c:v>1.27</c:v>
                </c:pt>
                <c:pt idx="69">
                  <c:v>4.96</c:v>
                </c:pt>
                <c:pt idx="70">
                  <c:v>2.4699999999999998</c:v>
                </c:pt>
                <c:pt idx="71">
                  <c:v>2.04</c:v>
                </c:pt>
                <c:pt idx="72">
                  <c:v>1.86</c:v>
                </c:pt>
                <c:pt idx="73">
                  <c:v>2.56</c:v>
                </c:pt>
                <c:pt idx="74">
                  <c:v>0.19</c:v>
                </c:pt>
                <c:pt idx="75">
                  <c:v>-0.52</c:v>
                </c:pt>
                <c:pt idx="76">
                  <c:v>1.82</c:v>
                </c:pt>
                <c:pt idx="77">
                  <c:v>2.13</c:v>
                </c:pt>
                <c:pt idx="78">
                  <c:v>2.46</c:v>
                </c:pt>
                <c:pt idx="79">
                  <c:v>2.5299999999999998</c:v>
                </c:pt>
                <c:pt idx="80">
                  <c:v>-2.02</c:v>
                </c:pt>
                <c:pt idx="81">
                  <c:v>2.12</c:v>
                </c:pt>
                <c:pt idx="82">
                  <c:v>3.2</c:v>
                </c:pt>
                <c:pt idx="83">
                  <c:v>1.26</c:v>
                </c:pt>
                <c:pt idx="84">
                  <c:v>1.9100000000000001</c:v>
                </c:pt>
                <c:pt idx="85">
                  <c:v>3.73</c:v>
                </c:pt>
                <c:pt idx="86">
                  <c:v>2.8499999999999988</c:v>
                </c:pt>
                <c:pt idx="87">
                  <c:v>4.09</c:v>
                </c:pt>
                <c:pt idx="88">
                  <c:v>1.3800000000000001</c:v>
                </c:pt>
                <c:pt idx="89">
                  <c:v>1.25</c:v>
                </c:pt>
                <c:pt idx="90">
                  <c:v>4.3599999999999985</c:v>
                </c:pt>
                <c:pt idx="91">
                  <c:v>1.7</c:v>
                </c:pt>
                <c:pt idx="92">
                  <c:v>3.62</c:v>
                </c:pt>
                <c:pt idx="93">
                  <c:v>-2.71</c:v>
                </c:pt>
                <c:pt idx="94">
                  <c:v>3.22</c:v>
                </c:pt>
                <c:pt idx="95">
                  <c:v>2.7600000000000002</c:v>
                </c:pt>
                <c:pt idx="96">
                  <c:v>2.69</c:v>
                </c:pt>
                <c:pt idx="97">
                  <c:v>2.06</c:v>
                </c:pt>
                <c:pt idx="98">
                  <c:v>3.08</c:v>
                </c:pt>
                <c:pt idx="99">
                  <c:v>1.9100000000000001</c:v>
                </c:pt>
                <c:pt idx="100">
                  <c:v>5.58</c:v>
                </c:pt>
                <c:pt idx="101">
                  <c:v>3.73</c:v>
                </c:pt>
                <c:pt idx="102">
                  <c:v>-0.16</c:v>
                </c:pt>
                <c:pt idx="103">
                  <c:v>4.6599999999999975</c:v>
                </c:pt>
                <c:pt idx="104">
                  <c:v>3.63</c:v>
                </c:pt>
                <c:pt idx="105">
                  <c:v>2.86</c:v>
                </c:pt>
                <c:pt idx="106">
                  <c:v>2.52</c:v>
                </c:pt>
                <c:pt idx="107">
                  <c:v>2.86</c:v>
                </c:pt>
                <c:pt idx="108">
                  <c:v>3.08</c:v>
                </c:pt>
                <c:pt idx="109">
                  <c:v>0.630000000000001</c:v>
                </c:pt>
                <c:pt idx="110">
                  <c:v>4.6099999999999985</c:v>
                </c:pt>
                <c:pt idx="111">
                  <c:v>2.79</c:v>
                </c:pt>
                <c:pt idx="112">
                  <c:v>1.27</c:v>
                </c:pt>
                <c:pt idx="113">
                  <c:v>2.9</c:v>
                </c:pt>
                <c:pt idx="114">
                  <c:v>1.9200000000000017</c:v>
                </c:pt>
                <c:pt idx="115">
                  <c:v>1.05</c:v>
                </c:pt>
                <c:pt idx="116">
                  <c:v>0.05</c:v>
                </c:pt>
                <c:pt idx="117">
                  <c:v>1.9000000000000001</c:v>
                </c:pt>
                <c:pt idx="118">
                  <c:v>1.48</c:v>
                </c:pt>
                <c:pt idx="119">
                  <c:v>0.34</c:v>
                </c:pt>
                <c:pt idx="120">
                  <c:v>0.05</c:v>
                </c:pt>
                <c:pt idx="121">
                  <c:v>-0.42000000000000032</c:v>
                </c:pt>
                <c:pt idx="122">
                  <c:v>-0.36000000000000032</c:v>
                </c:pt>
                <c:pt idx="123">
                  <c:v>4.92</c:v>
                </c:pt>
                <c:pt idx="124">
                  <c:v>4.68</c:v>
                </c:pt>
                <c:pt idx="125">
                  <c:v>3.38</c:v>
                </c:pt>
                <c:pt idx="126">
                  <c:v>5.1099999999999985</c:v>
                </c:pt>
                <c:pt idx="127">
                  <c:v>6.2</c:v>
                </c:pt>
                <c:pt idx="128">
                  <c:v>2.12</c:v>
                </c:pt>
                <c:pt idx="129">
                  <c:v>-1.34</c:v>
                </c:pt>
                <c:pt idx="130">
                  <c:v>2.71</c:v>
                </c:pt>
                <c:pt idx="131">
                  <c:v>0.72000000000000064</c:v>
                </c:pt>
                <c:pt idx="132">
                  <c:v>3.46</c:v>
                </c:pt>
                <c:pt idx="133">
                  <c:v>-1.23</c:v>
                </c:pt>
                <c:pt idx="134">
                  <c:v>3.79</c:v>
                </c:pt>
                <c:pt idx="135">
                  <c:v>2.34</c:v>
                </c:pt>
                <c:pt idx="136">
                  <c:v>1.75</c:v>
                </c:pt>
                <c:pt idx="137">
                  <c:v>0.41000000000000031</c:v>
                </c:pt>
                <c:pt idx="138">
                  <c:v>2.1</c:v>
                </c:pt>
                <c:pt idx="139">
                  <c:v>4.1899999999999995</c:v>
                </c:pt>
                <c:pt idx="140">
                  <c:v>4.58</c:v>
                </c:pt>
                <c:pt idx="141">
                  <c:v>5.07</c:v>
                </c:pt>
                <c:pt idx="142">
                  <c:v>4.07</c:v>
                </c:pt>
                <c:pt idx="143">
                  <c:v>3.71</c:v>
                </c:pt>
                <c:pt idx="144">
                  <c:v>4.1899999999999995</c:v>
                </c:pt>
                <c:pt idx="145">
                  <c:v>3.08</c:v>
                </c:pt>
                <c:pt idx="146">
                  <c:v>2.8699999999999997</c:v>
                </c:pt>
                <c:pt idx="147">
                  <c:v>3.71</c:v>
                </c:pt>
                <c:pt idx="148">
                  <c:v>3.08</c:v>
                </c:pt>
                <c:pt idx="149">
                  <c:v>4.05</c:v>
                </c:pt>
                <c:pt idx="150">
                  <c:v>3.48</c:v>
                </c:pt>
                <c:pt idx="151">
                  <c:v>2.5499999999999998</c:v>
                </c:pt>
                <c:pt idx="152">
                  <c:v>4</c:v>
                </c:pt>
                <c:pt idx="153">
                  <c:v>2.68</c:v>
                </c:pt>
                <c:pt idx="154">
                  <c:v>4.8099999999999996</c:v>
                </c:pt>
                <c:pt idx="155">
                  <c:v>1.32</c:v>
                </c:pt>
                <c:pt idx="156">
                  <c:v>3.74</c:v>
                </c:pt>
                <c:pt idx="157">
                  <c:v>1.9600000000000017</c:v>
                </c:pt>
                <c:pt idx="158">
                  <c:v>1.9100000000000001</c:v>
                </c:pt>
                <c:pt idx="159">
                  <c:v>2.8</c:v>
                </c:pt>
                <c:pt idx="160">
                  <c:v>-0.47000000000000008</c:v>
                </c:pt>
                <c:pt idx="161">
                  <c:v>4.07</c:v>
                </c:pt>
                <c:pt idx="162">
                  <c:v>2.3299999999999987</c:v>
                </c:pt>
                <c:pt idx="163">
                  <c:v>2.3099999999999987</c:v>
                </c:pt>
                <c:pt idx="164">
                  <c:v>-4.57</c:v>
                </c:pt>
                <c:pt idx="165">
                  <c:v>-4.0199999999999996</c:v>
                </c:pt>
                <c:pt idx="166">
                  <c:v>-1.1399999999999979</c:v>
                </c:pt>
                <c:pt idx="167">
                  <c:v>-0.56000000000000005</c:v>
                </c:pt>
                <c:pt idx="168">
                  <c:v>3.8699999999999997</c:v>
                </c:pt>
                <c:pt idx="169">
                  <c:v>1.83</c:v>
                </c:pt>
                <c:pt idx="170">
                  <c:v>3.74</c:v>
                </c:pt>
                <c:pt idx="171">
                  <c:v>-1.9200000000000017</c:v>
                </c:pt>
                <c:pt idx="172">
                  <c:v>2.96</c:v>
                </c:pt>
                <c:pt idx="173">
                  <c:v>4.37</c:v>
                </c:pt>
                <c:pt idx="174">
                  <c:v>4.6099999999999985</c:v>
                </c:pt>
                <c:pt idx="175">
                  <c:v>3.4099999999999997</c:v>
                </c:pt>
                <c:pt idx="176">
                  <c:v>5.64</c:v>
                </c:pt>
                <c:pt idx="177">
                  <c:v>1.73</c:v>
                </c:pt>
                <c:pt idx="178">
                  <c:v>3.36</c:v>
                </c:pt>
                <c:pt idx="179">
                  <c:v>-0.51</c:v>
                </c:pt>
                <c:pt idx="180">
                  <c:v>3.73</c:v>
                </c:pt>
                <c:pt idx="181">
                  <c:v>5.71</c:v>
                </c:pt>
                <c:pt idx="182">
                  <c:v>3.63</c:v>
                </c:pt>
                <c:pt idx="183">
                  <c:v>1.07</c:v>
                </c:pt>
                <c:pt idx="184">
                  <c:v>3.4099999999999997</c:v>
                </c:pt>
                <c:pt idx="185">
                  <c:v>4.68</c:v>
                </c:pt>
                <c:pt idx="186">
                  <c:v>1.0000000000000005E-2</c:v>
                </c:pt>
                <c:pt idx="187">
                  <c:v>0</c:v>
                </c:pt>
                <c:pt idx="188">
                  <c:v>4.5</c:v>
                </c:pt>
                <c:pt idx="189">
                  <c:v>2.23</c:v>
                </c:pt>
                <c:pt idx="190">
                  <c:v>3.19</c:v>
                </c:pt>
                <c:pt idx="191">
                  <c:v>0.72000000000000064</c:v>
                </c:pt>
                <c:pt idx="192">
                  <c:v>4.6399999999999997</c:v>
                </c:pt>
                <c:pt idx="193">
                  <c:v>1.44</c:v>
                </c:pt>
                <c:pt idx="194">
                  <c:v>2.09</c:v>
                </c:pt>
                <c:pt idx="195">
                  <c:v>3.06</c:v>
                </c:pt>
                <c:pt idx="196">
                  <c:v>4.5</c:v>
                </c:pt>
                <c:pt idx="197">
                  <c:v>2.86</c:v>
                </c:pt>
                <c:pt idx="198">
                  <c:v>5.04</c:v>
                </c:pt>
                <c:pt idx="199">
                  <c:v>1</c:v>
                </c:pt>
                <c:pt idx="200">
                  <c:v>2.8499999999999988</c:v>
                </c:pt>
                <c:pt idx="201">
                  <c:v>3.4499999999999997</c:v>
                </c:pt>
                <c:pt idx="202">
                  <c:v>3.57</c:v>
                </c:pt>
                <c:pt idx="203">
                  <c:v>3.65</c:v>
                </c:pt>
                <c:pt idx="204">
                  <c:v>7.31</c:v>
                </c:pt>
                <c:pt idx="205">
                  <c:v>5.0599999999999996</c:v>
                </c:pt>
                <c:pt idx="206">
                  <c:v>1.36</c:v>
                </c:pt>
                <c:pt idx="207">
                  <c:v>1.6400000000000001</c:v>
                </c:pt>
                <c:pt idx="208">
                  <c:v>1.52</c:v>
                </c:pt>
                <c:pt idx="209">
                  <c:v>3.2800000000000002</c:v>
                </c:pt>
                <c:pt idx="210">
                  <c:v>-0.71000000000000063</c:v>
                </c:pt>
                <c:pt idx="211">
                  <c:v>1.53</c:v>
                </c:pt>
                <c:pt idx="212">
                  <c:v>2.3299999999999987</c:v>
                </c:pt>
                <c:pt idx="213">
                  <c:v>5.24</c:v>
                </c:pt>
                <c:pt idx="214">
                  <c:v>2.54</c:v>
                </c:pt>
                <c:pt idx="215">
                  <c:v>5.91</c:v>
                </c:pt>
                <c:pt idx="216">
                  <c:v>4.2300000000000004</c:v>
                </c:pt>
                <c:pt idx="217">
                  <c:v>4.2300000000000004</c:v>
                </c:pt>
                <c:pt idx="218">
                  <c:v>4.3899999999999997</c:v>
                </c:pt>
                <c:pt idx="219">
                  <c:v>4.24</c:v>
                </c:pt>
                <c:pt idx="220">
                  <c:v>3.59</c:v>
                </c:pt>
                <c:pt idx="221">
                  <c:v>0.94000000000000061</c:v>
                </c:pt>
                <c:pt idx="222">
                  <c:v>1.43</c:v>
                </c:pt>
                <c:pt idx="223">
                  <c:v>0.47000000000000008</c:v>
                </c:pt>
                <c:pt idx="224">
                  <c:v>-3.75</c:v>
                </c:pt>
                <c:pt idx="225">
                  <c:v>-1.06</c:v>
                </c:pt>
                <c:pt idx="226">
                  <c:v>3.86</c:v>
                </c:pt>
                <c:pt idx="227">
                  <c:v>0.8</c:v>
                </c:pt>
                <c:pt idx="228">
                  <c:v>-0.13</c:v>
                </c:pt>
                <c:pt idx="229">
                  <c:v>2.4</c:v>
                </c:pt>
                <c:pt idx="230">
                  <c:v>2.36</c:v>
                </c:pt>
                <c:pt idx="231">
                  <c:v>3.19</c:v>
                </c:pt>
                <c:pt idx="232">
                  <c:v>1.44</c:v>
                </c:pt>
                <c:pt idx="233">
                  <c:v>2.74</c:v>
                </c:pt>
                <c:pt idx="234">
                  <c:v>4.8599999999999985</c:v>
                </c:pt>
                <c:pt idx="235">
                  <c:v>3.79</c:v>
                </c:pt>
                <c:pt idx="236">
                  <c:v>2.72</c:v>
                </c:pt>
                <c:pt idx="237">
                  <c:v>0.5</c:v>
                </c:pt>
                <c:pt idx="238">
                  <c:v>-6.0000000000000032E-2</c:v>
                </c:pt>
                <c:pt idx="239">
                  <c:v>0.94000000000000061</c:v>
                </c:pt>
                <c:pt idx="240">
                  <c:v>0.31000000000000044</c:v>
                </c:pt>
                <c:pt idx="241">
                  <c:v>0.37000000000000038</c:v>
                </c:pt>
                <c:pt idx="242">
                  <c:v>4.51</c:v>
                </c:pt>
                <c:pt idx="243">
                  <c:v>-0.67000000000000115</c:v>
                </c:pt>
                <c:pt idx="244">
                  <c:v>-1.21</c:v>
                </c:pt>
                <c:pt idx="245">
                  <c:v>2.69</c:v>
                </c:pt>
                <c:pt idx="246">
                  <c:v>4.99</c:v>
                </c:pt>
                <c:pt idx="247">
                  <c:v>3.12</c:v>
                </c:pt>
                <c:pt idx="248">
                  <c:v>3.42</c:v>
                </c:pt>
                <c:pt idx="249">
                  <c:v>2.5</c:v>
                </c:pt>
                <c:pt idx="250">
                  <c:v>2.57</c:v>
                </c:pt>
                <c:pt idx="251">
                  <c:v>3.38</c:v>
                </c:pt>
                <c:pt idx="252">
                  <c:v>-0.12000000000000002</c:v>
                </c:pt>
                <c:pt idx="253">
                  <c:v>-0.74000000000000088</c:v>
                </c:pt>
                <c:pt idx="254">
                  <c:v>1.3</c:v>
                </c:pt>
                <c:pt idx="255">
                  <c:v>6.5</c:v>
                </c:pt>
                <c:pt idx="256">
                  <c:v>2.14</c:v>
                </c:pt>
                <c:pt idx="257">
                  <c:v>0.48000000000000032</c:v>
                </c:pt>
                <c:pt idx="258">
                  <c:v>6.64</c:v>
                </c:pt>
                <c:pt idx="259">
                  <c:v>6.26</c:v>
                </c:pt>
                <c:pt idx="260">
                  <c:v>3.4499999999999997</c:v>
                </c:pt>
                <c:pt idx="261">
                  <c:v>3.86</c:v>
                </c:pt>
                <c:pt idx="262">
                  <c:v>8.24</c:v>
                </c:pt>
                <c:pt idx="263">
                  <c:v>8.58</c:v>
                </c:pt>
                <c:pt idx="264">
                  <c:v>3.9</c:v>
                </c:pt>
                <c:pt idx="265">
                  <c:v>0.05</c:v>
                </c:pt>
                <c:pt idx="266">
                  <c:v>6.79</c:v>
                </c:pt>
                <c:pt idx="267">
                  <c:v>7.4700000000000024</c:v>
                </c:pt>
                <c:pt idx="268">
                  <c:v>5.22</c:v>
                </c:pt>
                <c:pt idx="269">
                  <c:v>4.92</c:v>
                </c:pt>
                <c:pt idx="270">
                  <c:v>5.98</c:v>
                </c:pt>
                <c:pt idx="271">
                  <c:v>7.3599999999999985</c:v>
                </c:pt>
                <c:pt idx="272">
                  <c:v>7.3599999999999985</c:v>
                </c:pt>
                <c:pt idx="273">
                  <c:v>7.4700000000000024</c:v>
                </c:pt>
                <c:pt idx="274">
                  <c:v>6.52</c:v>
                </c:pt>
                <c:pt idx="275">
                  <c:v>6.2700000000000014</c:v>
                </c:pt>
                <c:pt idx="276">
                  <c:v>5.21</c:v>
                </c:pt>
                <c:pt idx="277">
                  <c:v>3.62</c:v>
                </c:pt>
                <c:pt idx="278">
                  <c:v>0.37000000000000038</c:v>
                </c:pt>
                <c:pt idx="279">
                  <c:v>1.9000000000000001</c:v>
                </c:pt>
                <c:pt idx="280">
                  <c:v>2.58</c:v>
                </c:pt>
                <c:pt idx="281">
                  <c:v>3.32</c:v>
                </c:pt>
                <c:pt idx="282">
                  <c:v>6.6599999999999975</c:v>
                </c:pt>
                <c:pt idx="283">
                  <c:v>6.25</c:v>
                </c:pt>
                <c:pt idx="284">
                  <c:v>-0.89</c:v>
                </c:pt>
                <c:pt idx="285">
                  <c:v>5.41</c:v>
                </c:pt>
                <c:pt idx="286">
                  <c:v>3.11</c:v>
                </c:pt>
                <c:pt idx="287">
                  <c:v>3.07</c:v>
                </c:pt>
                <c:pt idx="288">
                  <c:v>3.36</c:v>
                </c:pt>
                <c:pt idx="289">
                  <c:v>4.0199999999999996</c:v>
                </c:pt>
                <c:pt idx="290">
                  <c:v>1.55</c:v>
                </c:pt>
                <c:pt idx="291">
                  <c:v>3.4099999999999997</c:v>
                </c:pt>
                <c:pt idx="292">
                  <c:v>3.5</c:v>
                </c:pt>
                <c:pt idx="293">
                  <c:v>6.9</c:v>
                </c:pt>
                <c:pt idx="294">
                  <c:v>4.72</c:v>
                </c:pt>
                <c:pt idx="295">
                  <c:v>3.96</c:v>
                </c:pt>
                <c:pt idx="296">
                  <c:v>5.14</c:v>
                </c:pt>
                <c:pt idx="297">
                  <c:v>2.3199999999999967</c:v>
                </c:pt>
                <c:pt idx="298">
                  <c:v>1.22</c:v>
                </c:pt>
                <c:pt idx="299">
                  <c:v>3.4899999999999998</c:v>
                </c:pt>
                <c:pt idx="300">
                  <c:v>5.88</c:v>
                </c:pt>
                <c:pt idx="301">
                  <c:v>3.8299999999999987</c:v>
                </c:pt>
                <c:pt idx="302">
                  <c:v>-4.99</c:v>
                </c:pt>
                <c:pt idx="303">
                  <c:v>-2</c:v>
                </c:pt>
                <c:pt idx="304">
                  <c:v>9.8800000000000008</c:v>
                </c:pt>
                <c:pt idx="305">
                  <c:v>3.9899999999999998</c:v>
                </c:pt>
                <c:pt idx="306">
                  <c:v>4.6099999999999985</c:v>
                </c:pt>
                <c:pt idx="307">
                  <c:v>4.6199999999999966</c:v>
                </c:pt>
                <c:pt idx="308">
                  <c:v>-1.42</c:v>
                </c:pt>
                <c:pt idx="309">
                  <c:v>1.02</c:v>
                </c:pt>
                <c:pt idx="310">
                  <c:v>2.9099999999999997</c:v>
                </c:pt>
                <c:pt idx="311">
                  <c:v>3</c:v>
                </c:pt>
                <c:pt idx="312">
                  <c:v>3.18</c:v>
                </c:pt>
                <c:pt idx="313">
                  <c:v>3.77</c:v>
                </c:pt>
                <c:pt idx="314">
                  <c:v>3.77</c:v>
                </c:pt>
                <c:pt idx="315">
                  <c:v>0.88</c:v>
                </c:pt>
                <c:pt idx="316">
                  <c:v>1.29</c:v>
                </c:pt>
                <c:pt idx="317">
                  <c:v>2.4899999999999998</c:v>
                </c:pt>
                <c:pt idx="318">
                  <c:v>2.79</c:v>
                </c:pt>
                <c:pt idx="319">
                  <c:v>-0.630000000000001</c:v>
                </c:pt>
                <c:pt idx="320">
                  <c:v>4.26</c:v>
                </c:pt>
                <c:pt idx="321">
                  <c:v>4.18</c:v>
                </c:pt>
                <c:pt idx="322">
                  <c:v>2.9299999999999997</c:v>
                </c:pt>
                <c:pt idx="323">
                  <c:v>2.21</c:v>
                </c:pt>
                <c:pt idx="324">
                  <c:v>5</c:v>
                </c:pt>
                <c:pt idx="325">
                  <c:v>5.63</c:v>
                </c:pt>
                <c:pt idx="326">
                  <c:v>3.79</c:v>
                </c:pt>
                <c:pt idx="327">
                  <c:v>2.8</c:v>
                </c:pt>
                <c:pt idx="328">
                  <c:v>3.96</c:v>
                </c:pt>
                <c:pt idx="329">
                  <c:v>-2.4499999999999997</c:v>
                </c:pt>
                <c:pt idx="330">
                  <c:v>5.1099999999999985</c:v>
                </c:pt>
                <c:pt idx="331">
                  <c:v>5.6599999999999975</c:v>
                </c:pt>
                <c:pt idx="332">
                  <c:v>6.55</c:v>
                </c:pt>
                <c:pt idx="333">
                  <c:v>3.73</c:v>
                </c:pt>
                <c:pt idx="334">
                  <c:v>2.66</c:v>
                </c:pt>
                <c:pt idx="335">
                  <c:v>-0.16</c:v>
                </c:pt>
                <c:pt idx="336">
                  <c:v>3.3</c:v>
                </c:pt>
                <c:pt idx="337">
                  <c:v>-1.87</c:v>
                </c:pt>
                <c:pt idx="338">
                  <c:v>-1.87</c:v>
                </c:pt>
                <c:pt idx="339">
                  <c:v>0.92</c:v>
                </c:pt>
                <c:pt idx="340">
                  <c:v>1.75</c:v>
                </c:pt>
                <c:pt idx="341">
                  <c:v>-6.2700000000000014</c:v>
                </c:pt>
                <c:pt idx="342">
                  <c:v>-2.4899999999999998</c:v>
                </c:pt>
                <c:pt idx="343">
                  <c:v>1.43</c:v>
                </c:pt>
                <c:pt idx="344">
                  <c:v>5.9700000000000024</c:v>
                </c:pt>
                <c:pt idx="345">
                  <c:v>7.52</c:v>
                </c:pt>
                <c:pt idx="346">
                  <c:v>4.78</c:v>
                </c:pt>
                <c:pt idx="347">
                  <c:v>4.76</c:v>
                </c:pt>
                <c:pt idx="348">
                  <c:v>4.4800000000000004</c:v>
                </c:pt>
                <c:pt idx="349">
                  <c:v>4.42</c:v>
                </c:pt>
                <c:pt idx="350">
                  <c:v>5.03</c:v>
                </c:pt>
                <c:pt idx="351">
                  <c:v>-2.3099999999999987</c:v>
                </c:pt>
                <c:pt idx="352">
                  <c:v>-2.77</c:v>
                </c:pt>
                <c:pt idx="353">
                  <c:v>-1.53</c:v>
                </c:pt>
                <c:pt idx="354">
                  <c:v>-2.34</c:v>
                </c:pt>
                <c:pt idx="355">
                  <c:v>1.6900000000000017</c:v>
                </c:pt>
                <c:pt idx="356">
                  <c:v>-1.9100000000000001</c:v>
                </c:pt>
                <c:pt idx="357">
                  <c:v>3.48</c:v>
                </c:pt>
                <c:pt idx="358">
                  <c:v>3.8499999999999988</c:v>
                </c:pt>
                <c:pt idx="359">
                  <c:v>3.09</c:v>
                </c:pt>
                <c:pt idx="360">
                  <c:v>4.2</c:v>
                </c:pt>
                <c:pt idx="361">
                  <c:v>4.1499999999999995</c:v>
                </c:pt>
                <c:pt idx="362">
                  <c:v>2.64</c:v>
                </c:pt>
                <c:pt idx="363">
                  <c:v>1.08</c:v>
                </c:pt>
                <c:pt idx="364">
                  <c:v>2.15</c:v>
                </c:pt>
                <c:pt idx="365">
                  <c:v>1.86</c:v>
                </c:pt>
                <c:pt idx="366">
                  <c:v>1.75</c:v>
                </c:pt>
                <c:pt idx="367">
                  <c:v>1.1200000000000001</c:v>
                </c:pt>
                <c:pt idx="368">
                  <c:v>4.53</c:v>
                </c:pt>
                <c:pt idx="369">
                  <c:v>2.8299999999999987</c:v>
                </c:pt>
                <c:pt idx="370">
                  <c:v>3.86</c:v>
                </c:pt>
                <c:pt idx="371">
                  <c:v>2.56</c:v>
                </c:pt>
                <c:pt idx="372">
                  <c:v>2.5499999999999998</c:v>
                </c:pt>
                <c:pt idx="373">
                  <c:v>2.79</c:v>
                </c:pt>
                <c:pt idx="374">
                  <c:v>3.9699999999999998</c:v>
                </c:pt>
                <c:pt idx="375">
                  <c:v>2.57</c:v>
                </c:pt>
                <c:pt idx="376">
                  <c:v>3.71</c:v>
                </c:pt>
                <c:pt idx="377">
                  <c:v>2.57</c:v>
                </c:pt>
                <c:pt idx="378">
                  <c:v>2.5299999999999998</c:v>
                </c:pt>
                <c:pt idx="379">
                  <c:v>2.58</c:v>
                </c:pt>
                <c:pt idx="380">
                  <c:v>4.8599999999999985</c:v>
                </c:pt>
                <c:pt idx="381">
                  <c:v>4.1399999999999997</c:v>
                </c:pt>
                <c:pt idx="382">
                  <c:v>4.2699999999999996</c:v>
                </c:pt>
                <c:pt idx="383">
                  <c:v>2.66</c:v>
                </c:pt>
                <c:pt idx="384">
                  <c:v>3.9099999999999997</c:v>
                </c:pt>
                <c:pt idx="385">
                  <c:v>4.1499999999999995</c:v>
                </c:pt>
                <c:pt idx="386">
                  <c:v>3.51</c:v>
                </c:pt>
                <c:pt idx="387">
                  <c:v>3.64</c:v>
                </c:pt>
                <c:pt idx="388">
                  <c:v>4.0599999999999996</c:v>
                </c:pt>
                <c:pt idx="389">
                  <c:v>4.6199999999999966</c:v>
                </c:pt>
                <c:pt idx="390">
                  <c:v>3.2800000000000002</c:v>
                </c:pt>
                <c:pt idx="391">
                  <c:v>3.25</c:v>
                </c:pt>
                <c:pt idx="392">
                  <c:v>3.7600000000000002</c:v>
                </c:pt>
                <c:pt idx="393">
                  <c:v>4.75</c:v>
                </c:pt>
                <c:pt idx="394">
                  <c:v>2.9699999999999998</c:v>
                </c:pt>
                <c:pt idx="395">
                  <c:v>4.87</c:v>
                </c:pt>
                <c:pt idx="396">
                  <c:v>2.44</c:v>
                </c:pt>
                <c:pt idx="397">
                  <c:v>2.2799999999999998</c:v>
                </c:pt>
                <c:pt idx="398">
                  <c:v>1.44</c:v>
                </c:pt>
                <c:pt idx="399">
                  <c:v>2.08</c:v>
                </c:pt>
                <c:pt idx="400">
                  <c:v>1.1100000000000001</c:v>
                </c:pt>
                <c:pt idx="401">
                  <c:v>1.0900000000000001</c:v>
                </c:pt>
                <c:pt idx="402">
                  <c:v>5.5</c:v>
                </c:pt>
                <c:pt idx="403">
                  <c:v>-4.0599999999999996</c:v>
                </c:pt>
                <c:pt idx="404">
                  <c:v>3.86</c:v>
                </c:pt>
                <c:pt idx="405">
                  <c:v>4.26</c:v>
                </c:pt>
                <c:pt idx="406">
                  <c:v>1.1599999999999981</c:v>
                </c:pt>
                <c:pt idx="407">
                  <c:v>4.04</c:v>
                </c:pt>
                <c:pt idx="408">
                  <c:v>3.4</c:v>
                </c:pt>
                <c:pt idx="409">
                  <c:v>-0.95000000000000062</c:v>
                </c:pt>
                <c:pt idx="410">
                  <c:v>2.8499999999999988</c:v>
                </c:pt>
                <c:pt idx="411">
                  <c:v>2.04</c:v>
                </c:pt>
                <c:pt idx="412">
                  <c:v>1.5</c:v>
                </c:pt>
                <c:pt idx="413">
                  <c:v>0.99</c:v>
                </c:pt>
                <c:pt idx="414">
                  <c:v>3.8099999999999987</c:v>
                </c:pt>
                <c:pt idx="415">
                  <c:v>2.98</c:v>
                </c:pt>
                <c:pt idx="416">
                  <c:v>2.04</c:v>
                </c:pt>
                <c:pt idx="417">
                  <c:v>0.86000000000000065</c:v>
                </c:pt>
                <c:pt idx="418">
                  <c:v>-0.86000000000000065</c:v>
                </c:pt>
                <c:pt idx="422">
                  <c:v>0.67000000000000115</c:v>
                </c:pt>
                <c:pt idx="423">
                  <c:v>2.38</c:v>
                </c:pt>
                <c:pt idx="424">
                  <c:v>4.76</c:v>
                </c:pt>
                <c:pt idx="425">
                  <c:v>0.61000000000000065</c:v>
                </c:pt>
                <c:pt idx="426">
                  <c:v>2.3199999999999967</c:v>
                </c:pt>
                <c:pt idx="427">
                  <c:v>3.04</c:v>
                </c:pt>
                <c:pt idx="428">
                  <c:v>4.17</c:v>
                </c:pt>
                <c:pt idx="429">
                  <c:v>5.49</c:v>
                </c:pt>
                <c:pt idx="430">
                  <c:v>4.78</c:v>
                </c:pt>
                <c:pt idx="431">
                  <c:v>2.1</c:v>
                </c:pt>
                <c:pt idx="432">
                  <c:v>1.24</c:v>
                </c:pt>
                <c:pt idx="433">
                  <c:v>-6.0000000000000032E-2</c:v>
                </c:pt>
                <c:pt idx="434">
                  <c:v>3.1</c:v>
                </c:pt>
                <c:pt idx="435">
                  <c:v>2.36</c:v>
                </c:pt>
                <c:pt idx="436">
                  <c:v>4.37</c:v>
                </c:pt>
                <c:pt idx="437">
                  <c:v>2.0099999999999998</c:v>
                </c:pt>
                <c:pt idx="438">
                  <c:v>2.61</c:v>
                </c:pt>
                <c:pt idx="439">
                  <c:v>4.2699999999999996</c:v>
                </c:pt>
                <c:pt idx="440">
                  <c:v>3</c:v>
                </c:pt>
                <c:pt idx="441">
                  <c:v>2.75</c:v>
                </c:pt>
                <c:pt idx="442">
                  <c:v>2.3099999999999987</c:v>
                </c:pt>
                <c:pt idx="443">
                  <c:v>1.6300000000000001</c:v>
                </c:pt>
                <c:pt idx="444">
                  <c:v>2.04</c:v>
                </c:pt>
                <c:pt idx="445">
                  <c:v>2.4899999999999998</c:v>
                </c:pt>
                <c:pt idx="446">
                  <c:v>-1.1700000000000017</c:v>
                </c:pt>
                <c:pt idx="447">
                  <c:v>3.3499999999999988</c:v>
                </c:pt>
                <c:pt idx="448">
                  <c:v>-7.0000000000000021E-2</c:v>
                </c:pt>
                <c:pt idx="449">
                  <c:v>0.62000000000000088</c:v>
                </c:pt>
                <c:pt idx="450">
                  <c:v>2.0000000000000011E-2</c:v>
                </c:pt>
                <c:pt idx="451">
                  <c:v>2.71</c:v>
                </c:pt>
                <c:pt idx="452">
                  <c:v>3.21</c:v>
                </c:pt>
                <c:pt idx="453">
                  <c:v>2.04</c:v>
                </c:pt>
                <c:pt idx="454">
                  <c:v>0.15000000000000022</c:v>
                </c:pt>
                <c:pt idx="455">
                  <c:v>3.4299999999999997</c:v>
                </c:pt>
                <c:pt idx="456">
                  <c:v>1.6600000000000001</c:v>
                </c:pt>
                <c:pt idx="457">
                  <c:v>2.8699999999999997</c:v>
                </c:pt>
                <c:pt idx="458">
                  <c:v>3.07</c:v>
                </c:pt>
                <c:pt idx="459">
                  <c:v>0.54</c:v>
                </c:pt>
                <c:pt idx="460">
                  <c:v>2.2000000000000002</c:v>
                </c:pt>
                <c:pt idx="461">
                  <c:v>0.39000000000000051</c:v>
                </c:pt>
                <c:pt idx="462">
                  <c:v>-0.56000000000000005</c:v>
                </c:pt>
                <c:pt idx="463">
                  <c:v>4.59</c:v>
                </c:pt>
                <c:pt idx="464">
                  <c:v>2.16</c:v>
                </c:pt>
                <c:pt idx="465">
                  <c:v>-1.1800000000000017</c:v>
                </c:pt>
                <c:pt idx="466">
                  <c:v>0.87000000000000088</c:v>
                </c:pt>
                <c:pt idx="467">
                  <c:v>4.8599999999999985</c:v>
                </c:pt>
                <c:pt idx="468">
                  <c:v>4.3099999999999996</c:v>
                </c:pt>
                <c:pt idx="469">
                  <c:v>3.08</c:v>
                </c:pt>
                <c:pt idx="470">
                  <c:v>0.55000000000000004</c:v>
                </c:pt>
                <c:pt idx="471">
                  <c:v>2.8899999999999997</c:v>
                </c:pt>
                <c:pt idx="472">
                  <c:v>-0.39000000000000051</c:v>
                </c:pt>
                <c:pt idx="473">
                  <c:v>4.21</c:v>
                </c:pt>
                <c:pt idx="474">
                  <c:v>3.58</c:v>
                </c:pt>
                <c:pt idx="475">
                  <c:v>1.8800000000000001</c:v>
                </c:pt>
                <c:pt idx="476">
                  <c:v>0.94000000000000061</c:v>
                </c:pt>
                <c:pt idx="477">
                  <c:v>-3.9499999999999997</c:v>
                </c:pt>
                <c:pt idx="478">
                  <c:v>2.66</c:v>
                </c:pt>
                <c:pt idx="479">
                  <c:v>5.53</c:v>
                </c:pt>
                <c:pt idx="480">
                  <c:v>2.13</c:v>
                </c:pt>
                <c:pt idx="481">
                  <c:v>3.52</c:v>
                </c:pt>
                <c:pt idx="482">
                  <c:v>5.6199999999999966</c:v>
                </c:pt>
                <c:pt idx="483">
                  <c:v>1.62</c:v>
                </c:pt>
                <c:pt idx="484">
                  <c:v>1.29</c:v>
                </c:pt>
                <c:pt idx="485">
                  <c:v>5.6899999999999995</c:v>
                </c:pt>
                <c:pt idx="486">
                  <c:v>1.9900000000000018</c:v>
                </c:pt>
                <c:pt idx="487">
                  <c:v>3.54</c:v>
                </c:pt>
                <c:pt idx="488">
                  <c:v>3.15</c:v>
                </c:pt>
                <c:pt idx="489">
                  <c:v>6.49</c:v>
                </c:pt>
                <c:pt idx="490">
                  <c:v>4.7</c:v>
                </c:pt>
                <c:pt idx="491">
                  <c:v>0.46</c:v>
                </c:pt>
                <c:pt idx="492">
                  <c:v>0.70000000000000062</c:v>
                </c:pt>
                <c:pt idx="493">
                  <c:v>4.0599999999999996</c:v>
                </c:pt>
                <c:pt idx="494">
                  <c:v>2.23</c:v>
                </c:pt>
                <c:pt idx="495">
                  <c:v>2.3899999999999997</c:v>
                </c:pt>
                <c:pt idx="496">
                  <c:v>3.7800000000000002</c:v>
                </c:pt>
                <c:pt idx="497">
                  <c:v>3.27</c:v>
                </c:pt>
                <c:pt idx="498">
                  <c:v>1.4</c:v>
                </c:pt>
                <c:pt idx="499">
                  <c:v>2.25</c:v>
                </c:pt>
                <c:pt idx="500">
                  <c:v>2.69</c:v>
                </c:pt>
                <c:pt idx="501">
                  <c:v>4.58</c:v>
                </c:pt>
                <c:pt idx="502">
                  <c:v>-1.08</c:v>
                </c:pt>
                <c:pt idx="503">
                  <c:v>0.3800000000000005</c:v>
                </c:pt>
                <c:pt idx="504">
                  <c:v>3.98</c:v>
                </c:pt>
                <c:pt idx="505">
                  <c:v>3.01</c:v>
                </c:pt>
                <c:pt idx="506">
                  <c:v>3.9</c:v>
                </c:pt>
                <c:pt idx="507">
                  <c:v>6.5</c:v>
                </c:pt>
                <c:pt idx="508">
                  <c:v>3.8899999999999997</c:v>
                </c:pt>
                <c:pt idx="509">
                  <c:v>4.9300000000000024</c:v>
                </c:pt>
                <c:pt idx="510">
                  <c:v>3.14</c:v>
                </c:pt>
                <c:pt idx="511">
                  <c:v>1.02</c:v>
                </c:pt>
                <c:pt idx="512">
                  <c:v>2.3899999999999997</c:v>
                </c:pt>
                <c:pt idx="513">
                  <c:v>3.29</c:v>
                </c:pt>
                <c:pt idx="514">
                  <c:v>-0.1</c:v>
                </c:pt>
                <c:pt idx="515">
                  <c:v>-0.92</c:v>
                </c:pt>
                <c:pt idx="516">
                  <c:v>-0.29000000000000031</c:v>
                </c:pt>
                <c:pt idx="517">
                  <c:v>1.7</c:v>
                </c:pt>
                <c:pt idx="518">
                  <c:v>3.56</c:v>
                </c:pt>
                <c:pt idx="519">
                  <c:v>1.8</c:v>
                </c:pt>
                <c:pt idx="520">
                  <c:v>0.1</c:v>
                </c:pt>
                <c:pt idx="521">
                  <c:v>3.34</c:v>
                </c:pt>
                <c:pt idx="522">
                  <c:v>-2.9899999999999998</c:v>
                </c:pt>
                <c:pt idx="523">
                  <c:v>3.7600000000000002</c:v>
                </c:pt>
                <c:pt idx="524">
                  <c:v>2.73</c:v>
                </c:pt>
                <c:pt idx="525">
                  <c:v>-0.42000000000000032</c:v>
                </c:pt>
                <c:pt idx="526">
                  <c:v>1.9700000000000017</c:v>
                </c:pt>
                <c:pt idx="527">
                  <c:v>0.26</c:v>
                </c:pt>
                <c:pt idx="528">
                  <c:v>4.51</c:v>
                </c:pt>
                <c:pt idx="529">
                  <c:v>3.12</c:v>
                </c:pt>
                <c:pt idx="530">
                  <c:v>-0.34</c:v>
                </c:pt>
                <c:pt idx="531">
                  <c:v>0.72000000000000064</c:v>
                </c:pt>
                <c:pt idx="532">
                  <c:v>2.21</c:v>
                </c:pt>
                <c:pt idx="533">
                  <c:v>0.89</c:v>
                </c:pt>
                <c:pt idx="534">
                  <c:v>7.99</c:v>
                </c:pt>
                <c:pt idx="535">
                  <c:v>7.31</c:v>
                </c:pt>
                <c:pt idx="536">
                  <c:v>4.4700000000000024</c:v>
                </c:pt>
                <c:pt idx="537">
                  <c:v>-1.1800000000000017</c:v>
                </c:pt>
                <c:pt idx="538">
                  <c:v>1.2</c:v>
                </c:pt>
                <c:pt idx="539">
                  <c:v>1.41</c:v>
                </c:pt>
                <c:pt idx="540">
                  <c:v>6.2700000000000014</c:v>
                </c:pt>
                <c:pt idx="541">
                  <c:v>1.53</c:v>
                </c:pt>
                <c:pt idx="542">
                  <c:v>-2.4299999999999997</c:v>
                </c:pt>
                <c:pt idx="543">
                  <c:v>-1.53</c:v>
                </c:pt>
                <c:pt idx="544">
                  <c:v>3.04</c:v>
                </c:pt>
                <c:pt idx="545">
                  <c:v>3.9299999999999997</c:v>
                </c:pt>
                <c:pt idx="546">
                  <c:v>2.8499999999999988</c:v>
                </c:pt>
                <c:pt idx="547">
                  <c:v>3.73</c:v>
                </c:pt>
                <c:pt idx="548">
                  <c:v>2.57</c:v>
                </c:pt>
                <c:pt idx="549">
                  <c:v>5.5</c:v>
                </c:pt>
                <c:pt idx="550">
                  <c:v>4.9400000000000004</c:v>
                </c:pt>
                <c:pt idx="551">
                  <c:v>4.9400000000000004</c:v>
                </c:pt>
                <c:pt idx="552">
                  <c:v>4.9800000000000004</c:v>
                </c:pt>
                <c:pt idx="553">
                  <c:v>4.8099999999999996</c:v>
                </c:pt>
                <c:pt idx="554">
                  <c:v>2.3499999999999988</c:v>
                </c:pt>
                <c:pt idx="555">
                  <c:v>-0.630000000000001</c:v>
                </c:pt>
                <c:pt idx="556">
                  <c:v>4.3099999999999996</c:v>
                </c:pt>
                <c:pt idx="557">
                  <c:v>3.07</c:v>
                </c:pt>
                <c:pt idx="558">
                  <c:v>-0.52</c:v>
                </c:pt>
                <c:pt idx="559">
                  <c:v>1.28</c:v>
                </c:pt>
                <c:pt idx="560">
                  <c:v>2.8299999999999987</c:v>
                </c:pt>
                <c:pt idx="561">
                  <c:v>2.74</c:v>
                </c:pt>
                <c:pt idx="562">
                  <c:v>3.2800000000000002</c:v>
                </c:pt>
                <c:pt idx="563">
                  <c:v>1.77</c:v>
                </c:pt>
                <c:pt idx="564">
                  <c:v>2.48</c:v>
                </c:pt>
                <c:pt idx="565">
                  <c:v>3.2600000000000002</c:v>
                </c:pt>
                <c:pt idx="566">
                  <c:v>4.88</c:v>
                </c:pt>
                <c:pt idx="567">
                  <c:v>5.99</c:v>
                </c:pt>
                <c:pt idx="568">
                  <c:v>2.54</c:v>
                </c:pt>
                <c:pt idx="569">
                  <c:v>1.32</c:v>
                </c:pt>
                <c:pt idx="570">
                  <c:v>-3.0000000000000002E-2</c:v>
                </c:pt>
                <c:pt idx="571">
                  <c:v>2.3299999999999987</c:v>
                </c:pt>
                <c:pt idx="572">
                  <c:v>4.1499999999999995</c:v>
                </c:pt>
                <c:pt idx="573">
                  <c:v>-0.25</c:v>
                </c:pt>
                <c:pt idx="574">
                  <c:v>-2.67</c:v>
                </c:pt>
                <c:pt idx="575">
                  <c:v>-1.1299999999999979</c:v>
                </c:pt>
                <c:pt idx="576">
                  <c:v>4.49</c:v>
                </c:pt>
                <c:pt idx="577">
                  <c:v>2.23</c:v>
                </c:pt>
                <c:pt idx="578">
                  <c:v>4.5</c:v>
                </c:pt>
                <c:pt idx="579">
                  <c:v>0.31000000000000044</c:v>
                </c:pt>
                <c:pt idx="580">
                  <c:v>2.4</c:v>
                </c:pt>
                <c:pt idx="581">
                  <c:v>1.6900000000000017</c:v>
                </c:pt>
                <c:pt idx="582">
                  <c:v>5.53</c:v>
                </c:pt>
                <c:pt idx="583">
                  <c:v>1.6700000000000017</c:v>
                </c:pt>
                <c:pt idx="584">
                  <c:v>3.63</c:v>
                </c:pt>
                <c:pt idx="585">
                  <c:v>3.3899999999999997</c:v>
                </c:pt>
                <c:pt idx="586">
                  <c:v>4.18</c:v>
                </c:pt>
                <c:pt idx="587">
                  <c:v>3.29</c:v>
                </c:pt>
                <c:pt idx="588">
                  <c:v>5.1599999999999975</c:v>
                </c:pt>
                <c:pt idx="589">
                  <c:v>4.2</c:v>
                </c:pt>
                <c:pt idx="590">
                  <c:v>5.0599999999999996</c:v>
                </c:pt>
                <c:pt idx="591">
                  <c:v>3.88</c:v>
                </c:pt>
                <c:pt idx="592">
                  <c:v>4.22</c:v>
                </c:pt>
                <c:pt idx="593">
                  <c:v>3.7600000000000002</c:v>
                </c:pt>
                <c:pt idx="594">
                  <c:v>3.03</c:v>
                </c:pt>
                <c:pt idx="595">
                  <c:v>2.17</c:v>
                </c:pt>
                <c:pt idx="596">
                  <c:v>1.31</c:v>
                </c:pt>
                <c:pt idx="597">
                  <c:v>6.1</c:v>
                </c:pt>
                <c:pt idx="598">
                  <c:v>-1.6300000000000001</c:v>
                </c:pt>
                <c:pt idx="599">
                  <c:v>1.45</c:v>
                </c:pt>
                <c:pt idx="600">
                  <c:v>2.11</c:v>
                </c:pt>
                <c:pt idx="601">
                  <c:v>5.56</c:v>
                </c:pt>
                <c:pt idx="602">
                  <c:v>4.3099999999999996</c:v>
                </c:pt>
                <c:pt idx="603">
                  <c:v>3.4</c:v>
                </c:pt>
                <c:pt idx="604">
                  <c:v>3.18</c:v>
                </c:pt>
                <c:pt idx="605">
                  <c:v>2.72</c:v>
                </c:pt>
              </c:numCache>
            </c:numRef>
          </c:xVal>
          <c:yVal>
            <c:numRef>
              <c:f>'\Users\programmer\Documents\Works\SVN Projects\BBB\Projects\[LogBB 2010.xls]Overall'!$BW$2:$BW$619</c:f>
              <c:numCache>
                <c:formatCode>General</c:formatCode>
                <c:ptCount val="618"/>
                <c:pt idx="0">
                  <c:v>-2</c:v>
                </c:pt>
                <c:pt idx="1">
                  <c:v>-1.3</c:v>
                </c:pt>
                <c:pt idx="2">
                  <c:v>0.11</c:v>
                </c:pt>
                <c:pt idx="3">
                  <c:v>0.49000000000000032</c:v>
                </c:pt>
                <c:pt idx="4">
                  <c:v>-1.23</c:v>
                </c:pt>
                <c:pt idx="5">
                  <c:v>-0.82000000000000062</c:v>
                </c:pt>
                <c:pt idx="6">
                  <c:v>-0.67000000000000115</c:v>
                </c:pt>
                <c:pt idx="7">
                  <c:v>-0.66000000000000114</c:v>
                </c:pt>
                <c:pt idx="8">
                  <c:v>-0.12000000000000002</c:v>
                </c:pt>
                <c:pt idx="9">
                  <c:v>-0.18000000000000022</c:v>
                </c:pt>
                <c:pt idx="10">
                  <c:v>-1.1499999999999981</c:v>
                </c:pt>
                <c:pt idx="11">
                  <c:v>-1.57</c:v>
                </c:pt>
                <c:pt idx="12">
                  <c:v>-1.54</c:v>
                </c:pt>
                <c:pt idx="13">
                  <c:v>-1.1200000000000001</c:v>
                </c:pt>
                <c:pt idx="14">
                  <c:v>-0.73000000000000065</c:v>
                </c:pt>
                <c:pt idx="15">
                  <c:v>-0.27</c:v>
                </c:pt>
                <c:pt idx="16">
                  <c:v>-0.46</c:v>
                </c:pt>
                <c:pt idx="17">
                  <c:v>-0.24000000000000021</c:v>
                </c:pt>
                <c:pt idx="18">
                  <c:v>-2.0000000000000011E-2</c:v>
                </c:pt>
                <c:pt idx="19">
                  <c:v>0.44</c:v>
                </c:pt>
                <c:pt idx="20">
                  <c:v>-0.35000000000000031</c:v>
                </c:pt>
                <c:pt idx="21">
                  <c:v>-0.30000000000000032</c:v>
                </c:pt>
                <c:pt idx="22">
                  <c:v>1.07</c:v>
                </c:pt>
                <c:pt idx="23">
                  <c:v>-8.0000000000000043E-2</c:v>
                </c:pt>
                <c:pt idx="24">
                  <c:v>0.37000000000000038</c:v>
                </c:pt>
                <c:pt idx="25">
                  <c:v>0.9</c:v>
                </c:pt>
                <c:pt idx="26">
                  <c:v>-0.15000000000000022</c:v>
                </c:pt>
                <c:pt idx="27">
                  <c:v>-0.17</c:v>
                </c:pt>
                <c:pt idx="28">
                  <c:v>0.97000000000000064</c:v>
                </c:pt>
                <c:pt idx="29">
                  <c:v>1.04</c:v>
                </c:pt>
                <c:pt idx="30">
                  <c:v>8.0000000000000043E-2</c:v>
                </c:pt>
                <c:pt idx="31">
                  <c:v>0.4</c:v>
                </c:pt>
                <c:pt idx="32">
                  <c:v>0</c:v>
                </c:pt>
                <c:pt idx="33">
                  <c:v>0.24000000000000021</c:v>
                </c:pt>
                <c:pt idx="34">
                  <c:v>-0.16</c:v>
                </c:pt>
                <c:pt idx="35">
                  <c:v>0.13</c:v>
                </c:pt>
                <c:pt idx="36">
                  <c:v>0.8</c:v>
                </c:pt>
                <c:pt idx="37">
                  <c:v>4.0000000000000022E-2</c:v>
                </c:pt>
                <c:pt idx="38">
                  <c:v>0.93</c:v>
                </c:pt>
                <c:pt idx="39">
                  <c:v>0.76000000000000101</c:v>
                </c:pt>
                <c:pt idx="40">
                  <c:v>-0.16</c:v>
                </c:pt>
                <c:pt idx="41">
                  <c:v>-0.15000000000000022</c:v>
                </c:pt>
                <c:pt idx="42">
                  <c:v>0.27</c:v>
                </c:pt>
                <c:pt idx="43">
                  <c:v>0.34</c:v>
                </c:pt>
                <c:pt idx="44">
                  <c:v>0.15000000000000022</c:v>
                </c:pt>
                <c:pt idx="45">
                  <c:v>0.82000000000000062</c:v>
                </c:pt>
                <c:pt idx="46">
                  <c:v>1.03</c:v>
                </c:pt>
                <c:pt idx="47">
                  <c:v>1.6400000000000001</c:v>
                </c:pt>
                <c:pt idx="48">
                  <c:v>0.16</c:v>
                </c:pt>
                <c:pt idx="49">
                  <c:v>0.52</c:v>
                </c:pt>
                <c:pt idx="50">
                  <c:v>0.39000000000000051</c:v>
                </c:pt>
                <c:pt idx="51">
                  <c:v>0.4</c:v>
                </c:pt>
                <c:pt idx="52">
                  <c:v>-0.78</c:v>
                </c:pt>
                <c:pt idx="53">
                  <c:v>0</c:v>
                </c:pt>
                <c:pt idx="54">
                  <c:v>-0.18000000000000022</c:v>
                </c:pt>
                <c:pt idx="55">
                  <c:v>0.12000000000000002</c:v>
                </c:pt>
                <c:pt idx="56">
                  <c:v>4.3999999999999997E-2</c:v>
                </c:pt>
                <c:pt idx="57">
                  <c:v>-0.62000000000000088</c:v>
                </c:pt>
                <c:pt idx="58">
                  <c:v>0.750000000000001</c:v>
                </c:pt>
                <c:pt idx="59">
                  <c:v>0.67000000000000115</c:v>
                </c:pt>
                <c:pt idx="60">
                  <c:v>0.66000000000000114</c:v>
                </c:pt>
                <c:pt idx="61">
                  <c:v>0.88</c:v>
                </c:pt>
                <c:pt idx="62">
                  <c:v>0.24000000000000021</c:v>
                </c:pt>
                <c:pt idx="63">
                  <c:v>0.25</c:v>
                </c:pt>
                <c:pt idx="64">
                  <c:v>-0.5</c:v>
                </c:pt>
                <c:pt idx="65">
                  <c:v>4.0000000000000022E-2</c:v>
                </c:pt>
                <c:pt idx="66">
                  <c:v>-1.1000000000000001</c:v>
                </c:pt>
                <c:pt idx="67">
                  <c:v>-0.31000000000000044</c:v>
                </c:pt>
                <c:pt idx="68">
                  <c:v>-1.7</c:v>
                </c:pt>
                <c:pt idx="69">
                  <c:v>-1.8800000000000001</c:v>
                </c:pt>
                <c:pt idx="70">
                  <c:v>-1.26</c:v>
                </c:pt>
                <c:pt idx="71">
                  <c:v>-0.52</c:v>
                </c:pt>
                <c:pt idx="72">
                  <c:v>-0.1</c:v>
                </c:pt>
                <c:pt idx="73">
                  <c:v>4.0000000000000022E-2</c:v>
                </c:pt>
                <c:pt idx="74">
                  <c:v>-4.0000000000000022E-2</c:v>
                </c:pt>
                <c:pt idx="75">
                  <c:v>0</c:v>
                </c:pt>
                <c:pt idx="76">
                  <c:v>8.0000000000000043E-2</c:v>
                </c:pt>
                <c:pt idx="77">
                  <c:v>0.25</c:v>
                </c:pt>
                <c:pt idx="78">
                  <c:v>0.12490000000000002</c:v>
                </c:pt>
                <c:pt idx="79">
                  <c:v>0.55000000000000004</c:v>
                </c:pt>
                <c:pt idx="80">
                  <c:v>0.60000000000000064</c:v>
                </c:pt>
                <c:pt idx="81">
                  <c:v>-7.0000000000000021E-2</c:v>
                </c:pt>
                <c:pt idx="82">
                  <c:v>0.65000000000000113</c:v>
                </c:pt>
                <c:pt idx="83">
                  <c:v>-7.0000000000000021E-2</c:v>
                </c:pt>
                <c:pt idx="84">
                  <c:v>-1.48</c:v>
                </c:pt>
                <c:pt idx="85">
                  <c:v>-0.30000000000000032</c:v>
                </c:pt>
                <c:pt idx="86">
                  <c:v>-1.03</c:v>
                </c:pt>
                <c:pt idx="87">
                  <c:v>0</c:v>
                </c:pt>
                <c:pt idx="88">
                  <c:v>0.93</c:v>
                </c:pt>
                <c:pt idx="89">
                  <c:v>-6.0000000000000032E-2</c:v>
                </c:pt>
                <c:pt idx="90">
                  <c:v>-1.1000000000000001</c:v>
                </c:pt>
                <c:pt idx="91">
                  <c:v>0.30000000000000032</c:v>
                </c:pt>
                <c:pt idx="92">
                  <c:v>-1.8900000000000001</c:v>
                </c:pt>
                <c:pt idx="93">
                  <c:v>0.35000000000000031</c:v>
                </c:pt>
                <c:pt idx="94">
                  <c:v>0.92</c:v>
                </c:pt>
                <c:pt idx="95">
                  <c:v>0</c:v>
                </c:pt>
                <c:pt idx="96">
                  <c:v>0</c:v>
                </c:pt>
                <c:pt idx="97">
                  <c:v>1.06</c:v>
                </c:pt>
                <c:pt idx="98">
                  <c:v>0.5</c:v>
                </c:pt>
                <c:pt idx="99">
                  <c:v>0.59</c:v>
                </c:pt>
                <c:pt idx="100">
                  <c:v>-0.11</c:v>
                </c:pt>
                <c:pt idx="101">
                  <c:v>0.11</c:v>
                </c:pt>
                <c:pt idx="102">
                  <c:v>1.51</c:v>
                </c:pt>
                <c:pt idx="103">
                  <c:v>8.0000000000000043E-2</c:v>
                </c:pt>
                <c:pt idx="104">
                  <c:v>1.26</c:v>
                </c:pt>
                <c:pt idx="105">
                  <c:v>-0.62440000000000062</c:v>
                </c:pt>
                <c:pt idx="106">
                  <c:v>0</c:v>
                </c:pt>
                <c:pt idx="107">
                  <c:v>0.35000000000000031</c:v>
                </c:pt>
                <c:pt idx="108">
                  <c:v>0.27</c:v>
                </c:pt>
                <c:pt idx="109">
                  <c:v>0.25</c:v>
                </c:pt>
                <c:pt idx="110">
                  <c:v>0.30000000000000032</c:v>
                </c:pt>
                <c:pt idx="111">
                  <c:v>0</c:v>
                </c:pt>
                <c:pt idx="112">
                  <c:v>0.750000000000001</c:v>
                </c:pt>
                <c:pt idx="113">
                  <c:v>-0.64000000000000101</c:v>
                </c:pt>
                <c:pt idx="114">
                  <c:v>6.0000000000000032E-2</c:v>
                </c:pt>
                <c:pt idx="115">
                  <c:v>0.30000000000000032</c:v>
                </c:pt>
                <c:pt idx="116">
                  <c:v>0.68</c:v>
                </c:pt>
                <c:pt idx="117">
                  <c:v>-0.52</c:v>
                </c:pt>
                <c:pt idx="118">
                  <c:v>-0.11</c:v>
                </c:pt>
                <c:pt idx="119">
                  <c:v>0.64000000000000101</c:v>
                </c:pt>
                <c:pt idx="120">
                  <c:v>0.31000000000000044</c:v>
                </c:pt>
                <c:pt idx="121">
                  <c:v>-0.44</c:v>
                </c:pt>
                <c:pt idx="122">
                  <c:v>0.18000000000000022</c:v>
                </c:pt>
                <c:pt idx="123">
                  <c:v>-0.13</c:v>
                </c:pt>
                <c:pt idx="124">
                  <c:v>-0.14000000000000001</c:v>
                </c:pt>
                <c:pt idx="125">
                  <c:v>1.02</c:v>
                </c:pt>
                <c:pt idx="126">
                  <c:v>0.29000000000000031</c:v>
                </c:pt>
                <c:pt idx="127">
                  <c:v>-6.0000000000000032E-2</c:v>
                </c:pt>
                <c:pt idx="128">
                  <c:v>-0.42000000000000032</c:v>
                </c:pt>
                <c:pt idx="129">
                  <c:v>-0.43000000000000038</c:v>
                </c:pt>
                <c:pt idx="130">
                  <c:v>-1.27</c:v>
                </c:pt>
                <c:pt idx="131">
                  <c:v>0.27880000000000038</c:v>
                </c:pt>
                <c:pt idx="132">
                  <c:v>-0.41340000000000032</c:v>
                </c:pt>
                <c:pt idx="133">
                  <c:v>-0.48280000000000051</c:v>
                </c:pt>
                <c:pt idx="134">
                  <c:v>-0.37000000000000038</c:v>
                </c:pt>
                <c:pt idx="135">
                  <c:v>0.88600000000000001</c:v>
                </c:pt>
                <c:pt idx="136">
                  <c:v>1.2</c:v>
                </c:pt>
                <c:pt idx="137">
                  <c:v>0.18000000000000022</c:v>
                </c:pt>
                <c:pt idx="138">
                  <c:v>-4.0100000000000004E-2</c:v>
                </c:pt>
                <c:pt idx="139">
                  <c:v>0.92689999999999995</c:v>
                </c:pt>
                <c:pt idx="140">
                  <c:v>-0.8891</c:v>
                </c:pt>
                <c:pt idx="141">
                  <c:v>-0.69000000000000061</c:v>
                </c:pt>
                <c:pt idx="142">
                  <c:v>-8.0000000000000043E-2</c:v>
                </c:pt>
                <c:pt idx="143">
                  <c:v>-1.42</c:v>
                </c:pt>
                <c:pt idx="144">
                  <c:v>3.0000000000000002E-2</c:v>
                </c:pt>
                <c:pt idx="145">
                  <c:v>-0.25</c:v>
                </c:pt>
                <c:pt idx="146">
                  <c:v>0.25527</c:v>
                </c:pt>
                <c:pt idx="147">
                  <c:v>0.62736585700000114</c:v>
                </c:pt>
                <c:pt idx="148">
                  <c:v>-0.79379999999999995</c:v>
                </c:pt>
                <c:pt idx="149">
                  <c:v>0.26</c:v>
                </c:pt>
                <c:pt idx="150">
                  <c:v>0</c:v>
                </c:pt>
                <c:pt idx="151">
                  <c:v>0.30100000000000032</c:v>
                </c:pt>
                <c:pt idx="152">
                  <c:v>0.68120000000000003</c:v>
                </c:pt>
                <c:pt idx="153">
                  <c:v>0.81950000000000001</c:v>
                </c:pt>
                <c:pt idx="154">
                  <c:v>0.66181268553726058</c:v>
                </c:pt>
                <c:pt idx="155">
                  <c:v>0.34</c:v>
                </c:pt>
                <c:pt idx="156">
                  <c:v>1.1700000000000017</c:v>
                </c:pt>
                <c:pt idx="157">
                  <c:v>0.56000000000000005</c:v>
                </c:pt>
                <c:pt idx="158">
                  <c:v>0.33000000000000057</c:v>
                </c:pt>
                <c:pt idx="159">
                  <c:v>0.87000000000000088</c:v>
                </c:pt>
                <c:pt idx="160">
                  <c:v>0.4</c:v>
                </c:pt>
                <c:pt idx="161">
                  <c:v>0.85369821177617577</c:v>
                </c:pt>
                <c:pt idx="162">
                  <c:v>0.14612803567823801</c:v>
                </c:pt>
                <c:pt idx="163">
                  <c:v>-7.0000000000000021E-2</c:v>
                </c:pt>
                <c:pt idx="164">
                  <c:v>0.25527250510330601</c:v>
                </c:pt>
                <c:pt idx="165">
                  <c:v>0</c:v>
                </c:pt>
                <c:pt idx="166">
                  <c:v>-0.70000000000000062</c:v>
                </c:pt>
                <c:pt idx="167">
                  <c:v>-0.18000000000000022</c:v>
                </c:pt>
                <c:pt idx="168">
                  <c:v>1.1499999999999981</c:v>
                </c:pt>
                <c:pt idx="169">
                  <c:v>4.0000000000000022E-2</c:v>
                </c:pt>
                <c:pt idx="170">
                  <c:v>-7.0000000000000021E-2</c:v>
                </c:pt>
                <c:pt idx="171">
                  <c:v>-0.83640000000000003</c:v>
                </c:pt>
                <c:pt idx="172">
                  <c:v>-0.54520000000000002</c:v>
                </c:pt>
                <c:pt idx="173">
                  <c:v>-0.56999999999999995</c:v>
                </c:pt>
                <c:pt idx="174">
                  <c:v>-1.03</c:v>
                </c:pt>
                <c:pt idx="175">
                  <c:v>0.69897000433601963</c:v>
                </c:pt>
                <c:pt idx="176">
                  <c:v>-0.32000000000000051</c:v>
                </c:pt>
                <c:pt idx="177">
                  <c:v>-0.37000000000000038</c:v>
                </c:pt>
                <c:pt idx="178">
                  <c:v>-0.42000000000000032</c:v>
                </c:pt>
                <c:pt idx="179">
                  <c:v>1.5283</c:v>
                </c:pt>
                <c:pt idx="180">
                  <c:v>1.2647999999999981</c:v>
                </c:pt>
                <c:pt idx="181">
                  <c:v>-1.0301</c:v>
                </c:pt>
                <c:pt idx="182">
                  <c:v>0.5563025007672856</c:v>
                </c:pt>
                <c:pt idx="183">
                  <c:v>-4.0958607678906404E-2</c:v>
                </c:pt>
                <c:pt idx="184">
                  <c:v>1.5314999999999981</c:v>
                </c:pt>
                <c:pt idx="185">
                  <c:v>0.12260000000000011</c:v>
                </c:pt>
                <c:pt idx="186">
                  <c:v>0.55020000000000002</c:v>
                </c:pt>
                <c:pt idx="187">
                  <c:v>-1.1427</c:v>
                </c:pt>
                <c:pt idx="188">
                  <c:v>0.34440000000000032</c:v>
                </c:pt>
                <c:pt idx="189">
                  <c:v>0.28000000000000008</c:v>
                </c:pt>
                <c:pt idx="190">
                  <c:v>0.36000000000000032</c:v>
                </c:pt>
                <c:pt idx="191">
                  <c:v>0.45</c:v>
                </c:pt>
                <c:pt idx="192">
                  <c:v>0.19</c:v>
                </c:pt>
                <c:pt idx="193">
                  <c:v>0</c:v>
                </c:pt>
                <c:pt idx="194">
                  <c:v>0.12000000000000002</c:v>
                </c:pt>
                <c:pt idx="195">
                  <c:v>0.21000000000000021</c:v>
                </c:pt>
                <c:pt idx="196">
                  <c:v>-0.17</c:v>
                </c:pt>
                <c:pt idx="197">
                  <c:v>0.49000000000000032</c:v>
                </c:pt>
                <c:pt idx="198">
                  <c:v>0.15000000000000022</c:v>
                </c:pt>
                <c:pt idx="199">
                  <c:v>-0.79</c:v>
                </c:pt>
                <c:pt idx="200">
                  <c:v>0.52</c:v>
                </c:pt>
                <c:pt idx="201">
                  <c:v>-9.0000000000000024E-2</c:v>
                </c:pt>
                <c:pt idx="202">
                  <c:v>0.82000000000000062</c:v>
                </c:pt>
                <c:pt idx="203">
                  <c:v>4.1392685158225272E-2</c:v>
                </c:pt>
                <c:pt idx="204">
                  <c:v>1.26</c:v>
                </c:pt>
                <c:pt idx="205">
                  <c:v>0.65000000000000113</c:v>
                </c:pt>
                <c:pt idx="206">
                  <c:v>1.28</c:v>
                </c:pt>
                <c:pt idx="207">
                  <c:v>0.47000000000000008</c:v>
                </c:pt>
                <c:pt idx="208">
                  <c:v>0.88</c:v>
                </c:pt>
                <c:pt idx="209">
                  <c:v>0.61000000000000065</c:v>
                </c:pt>
                <c:pt idx="210">
                  <c:v>1.43</c:v>
                </c:pt>
                <c:pt idx="211">
                  <c:v>-0.82000000000000062</c:v>
                </c:pt>
                <c:pt idx="212">
                  <c:v>-0.36000000000000032</c:v>
                </c:pt>
                <c:pt idx="213">
                  <c:v>-0.27</c:v>
                </c:pt>
                <c:pt idx="214">
                  <c:v>0.89</c:v>
                </c:pt>
                <c:pt idx="215">
                  <c:v>-0.4</c:v>
                </c:pt>
                <c:pt idx="216">
                  <c:v>0.23</c:v>
                </c:pt>
                <c:pt idx="217">
                  <c:v>0.52</c:v>
                </c:pt>
                <c:pt idx="218">
                  <c:v>-0.36000000000000032</c:v>
                </c:pt>
                <c:pt idx="219">
                  <c:v>-0.55000000000000004</c:v>
                </c:pt>
                <c:pt idx="220">
                  <c:v>0.28000000000000008</c:v>
                </c:pt>
                <c:pt idx="221">
                  <c:v>6.0000000000000032E-2</c:v>
                </c:pt>
                <c:pt idx="222">
                  <c:v>-0.78</c:v>
                </c:pt>
                <c:pt idx="223">
                  <c:v>-0.37000000000000038</c:v>
                </c:pt>
                <c:pt idx="224">
                  <c:v>-0.26</c:v>
                </c:pt>
                <c:pt idx="225">
                  <c:v>-0.37675070960210044</c:v>
                </c:pt>
                <c:pt idx="226">
                  <c:v>0.44715803134221932</c:v>
                </c:pt>
                <c:pt idx="227">
                  <c:v>3.0000000000000002E-2</c:v>
                </c:pt>
                <c:pt idx="228">
                  <c:v>0.23</c:v>
                </c:pt>
                <c:pt idx="229">
                  <c:v>0.69000000000000061</c:v>
                </c:pt>
                <c:pt idx="230">
                  <c:v>-0.30000000000000032</c:v>
                </c:pt>
                <c:pt idx="231">
                  <c:v>0.88</c:v>
                </c:pt>
                <c:pt idx="232">
                  <c:v>0.39000000000000051</c:v>
                </c:pt>
                <c:pt idx="233">
                  <c:v>-4.0000000000000022E-2</c:v>
                </c:pt>
                <c:pt idx="234">
                  <c:v>9.7300000000000011E-2</c:v>
                </c:pt>
                <c:pt idx="235">
                  <c:v>-2.6</c:v>
                </c:pt>
                <c:pt idx="236">
                  <c:v>-0.69899999999999995</c:v>
                </c:pt>
                <c:pt idx="237">
                  <c:v>-2.3235000000000001</c:v>
                </c:pt>
                <c:pt idx="238">
                  <c:v>-0.26690000000000008</c:v>
                </c:pt>
                <c:pt idx="239">
                  <c:v>-0.15490000000000032</c:v>
                </c:pt>
                <c:pt idx="241">
                  <c:v>9.0000000000000024E-2</c:v>
                </c:pt>
                <c:pt idx="242">
                  <c:v>0.45</c:v>
                </c:pt>
                <c:pt idx="243">
                  <c:v>1.07</c:v>
                </c:pt>
                <c:pt idx="246">
                  <c:v>0.52</c:v>
                </c:pt>
                <c:pt idx="247">
                  <c:v>-0.51970000000000005</c:v>
                </c:pt>
                <c:pt idx="248">
                  <c:v>0.23800000000000004</c:v>
                </c:pt>
                <c:pt idx="249">
                  <c:v>0.3160000000000005</c:v>
                </c:pt>
                <c:pt idx="250">
                  <c:v>-1</c:v>
                </c:pt>
                <c:pt idx="251">
                  <c:v>-0.63830000000000064</c:v>
                </c:pt>
                <c:pt idx="252">
                  <c:v>-2.0968999999999967</c:v>
                </c:pt>
                <c:pt idx="253">
                  <c:v>0.22</c:v>
                </c:pt>
                <c:pt idx="254">
                  <c:v>0.964700000000001</c:v>
                </c:pt>
                <c:pt idx="255">
                  <c:v>-0.17770000000000022</c:v>
                </c:pt>
                <c:pt idx="256">
                  <c:v>-0.83840000000000003</c:v>
                </c:pt>
                <c:pt idx="257">
                  <c:v>-0.64559999999999995</c:v>
                </c:pt>
                <c:pt idx="258">
                  <c:v>-0.92949999999999999</c:v>
                </c:pt>
                <c:pt idx="259">
                  <c:v>-0.17390000000000025</c:v>
                </c:pt>
                <c:pt idx="260">
                  <c:v>-0.42000000000000032</c:v>
                </c:pt>
                <c:pt idx="261">
                  <c:v>0.98760000000000003</c:v>
                </c:pt>
                <c:pt idx="262">
                  <c:v>-0.4546</c:v>
                </c:pt>
                <c:pt idx="263">
                  <c:v>-1.1460999999999999</c:v>
                </c:pt>
                <c:pt idx="264">
                  <c:v>-0.24800000000000022</c:v>
                </c:pt>
                <c:pt idx="265">
                  <c:v>-0.53</c:v>
                </c:pt>
                <c:pt idx="266">
                  <c:v>0</c:v>
                </c:pt>
                <c:pt idx="267">
                  <c:v>0.49540000000000051</c:v>
                </c:pt>
                <c:pt idx="268">
                  <c:v>-1.8573</c:v>
                </c:pt>
                <c:pt idx="269">
                  <c:v>-0.28000000000000008</c:v>
                </c:pt>
                <c:pt idx="270">
                  <c:v>0.79</c:v>
                </c:pt>
                <c:pt idx="271">
                  <c:v>-0.53420000000000001</c:v>
                </c:pt>
                <c:pt idx="272">
                  <c:v>-2.3289</c:v>
                </c:pt>
                <c:pt idx="273">
                  <c:v>0.26</c:v>
                </c:pt>
                <c:pt idx="276">
                  <c:v>-0.33000000000000057</c:v>
                </c:pt>
                <c:pt idx="277">
                  <c:v>-0.97470000000000101</c:v>
                </c:pt>
                <c:pt idx="278">
                  <c:v>-0.24920000000000028</c:v>
                </c:pt>
                <c:pt idx="279">
                  <c:v>-5.2968000000000022E-2</c:v>
                </c:pt>
                <c:pt idx="280">
                  <c:v>0.90035999999999949</c:v>
                </c:pt>
                <c:pt idx="281">
                  <c:v>-2</c:v>
                </c:pt>
                <c:pt idx="282">
                  <c:v>-0.79590000000000005</c:v>
                </c:pt>
                <c:pt idx="283">
                  <c:v>-0.48150000000000032</c:v>
                </c:pt>
                <c:pt idx="284">
                  <c:v>-0.12490000000000002</c:v>
                </c:pt>
                <c:pt idx="285">
                  <c:v>-0.17390000000000025</c:v>
                </c:pt>
                <c:pt idx="286">
                  <c:v>-1.3978999999999981</c:v>
                </c:pt>
                <c:pt idx="287">
                  <c:v>-2.9541999999999997</c:v>
                </c:pt>
                <c:pt idx="288">
                  <c:v>-2.1206</c:v>
                </c:pt>
                <c:pt idx="289">
                  <c:v>-0.4</c:v>
                </c:pt>
                <c:pt idx="290">
                  <c:v>-1.1100000000000001</c:v>
                </c:pt>
                <c:pt idx="291">
                  <c:v>0.18366574799999999</c:v>
                </c:pt>
                <c:pt idx="292">
                  <c:v>0.2</c:v>
                </c:pt>
                <c:pt idx="293">
                  <c:v>-0.47137155200000008</c:v>
                </c:pt>
                <c:pt idx="294">
                  <c:v>-0.56859999999999999</c:v>
                </c:pt>
                <c:pt idx="295">
                  <c:v>-0.28400000000000031</c:v>
                </c:pt>
                <c:pt idx="296">
                  <c:v>-0.21000000000000021</c:v>
                </c:pt>
                <c:pt idx="297">
                  <c:v>0.11</c:v>
                </c:pt>
                <c:pt idx="298">
                  <c:v>-1.6021000000000001</c:v>
                </c:pt>
                <c:pt idx="299">
                  <c:v>0.97770000000000101</c:v>
                </c:pt>
                <c:pt idx="300">
                  <c:v>0.47710000000000002</c:v>
                </c:pt>
                <c:pt idx="301">
                  <c:v>0.30100000000000032</c:v>
                </c:pt>
                <c:pt idx="304">
                  <c:v>0.14000000000000001</c:v>
                </c:pt>
                <c:pt idx="305">
                  <c:v>0.74000000000000088</c:v>
                </c:pt>
                <c:pt idx="306">
                  <c:v>-0.58434976499999958</c:v>
                </c:pt>
                <c:pt idx="307">
                  <c:v>-0.23579809300000029</c:v>
                </c:pt>
                <c:pt idx="308">
                  <c:v>0.28584079700000065</c:v>
                </c:pt>
                <c:pt idx="309">
                  <c:v>0.2</c:v>
                </c:pt>
                <c:pt idx="310">
                  <c:v>0.21000000000000021</c:v>
                </c:pt>
                <c:pt idx="311">
                  <c:v>0.43140000000000051</c:v>
                </c:pt>
                <c:pt idx="312">
                  <c:v>-1.6989700000000001</c:v>
                </c:pt>
                <c:pt idx="313">
                  <c:v>-0.18451000000000028</c:v>
                </c:pt>
                <c:pt idx="314">
                  <c:v>-0.837700000000001</c:v>
                </c:pt>
                <c:pt idx="315">
                  <c:v>-0.67210000000000114</c:v>
                </c:pt>
                <c:pt idx="316">
                  <c:v>0.14940000000000028</c:v>
                </c:pt>
                <c:pt idx="317">
                  <c:v>6.7361320000000113E-2</c:v>
                </c:pt>
                <c:pt idx="318">
                  <c:v>0.85010000000000063</c:v>
                </c:pt>
                <c:pt idx="319">
                  <c:v>0.51</c:v>
                </c:pt>
                <c:pt idx="320">
                  <c:v>0.5</c:v>
                </c:pt>
                <c:pt idx="321">
                  <c:v>-2.6375000000000002</c:v>
                </c:pt>
                <c:pt idx="322">
                  <c:v>-0.70000000000000062</c:v>
                </c:pt>
                <c:pt idx="323">
                  <c:v>1.02</c:v>
                </c:pt>
                <c:pt idx="324">
                  <c:v>-1.2</c:v>
                </c:pt>
                <c:pt idx="325">
                  <c:v>-0.69000000000000061</c:v>
                </c:pt>
                <c:pt idx="326">
                  <c:v>-0.88</c:v>
                </c:pt>
                <c:pt idx="327">
                  <c:v>-0.74050889200000114</c:v>
                </c:pt>
                <c:pt idx="328">
                  <c:v>0.53094170100000004</c:v>
                </c:pt>
                <c:pt idx="329">
                  <c:v>-1.3978999999999981</c:v>
                </c:pt>
                <c:pt idx="330">
                  <c:v>1.1946441480000001</c:v>
                </c:pt>
                <c:pt idx="331">
                  <c:v>-2.2400000000000002</c:v>
                </c:pt>
                <c:pt idx="332">
                  <c:v>0.75720000000000065</c:v>
                </c:pt>
                <c:pt idx="333">
                  <c:v>0.48960000000000031</c:v>
                </c:pt>
                <c:pt idx="334">
                  <c:v>-0.3170000000000005</c:v>
                </c:pt>
                <c:pt idx="335">
                  <c:v>0</c:v>
                </c:pt>
                <c:pt idx="336">
                  <c:v>0.4</c:v>
                </c:pt>
                <c:pt idx="337">
                  <c:v>0.44720000000000004</c:v>
                </c:pt>
                <c:pt idx="338">
                  <c:v>8.0000000000000043E-2</c:v>
                </c:pt>
                <c:pt idx="339">
                  <c:v>-0.2596</c:v>
                </c:pt>
                <c:pt idx="340">
                  <c:v>0.45</c:v>
                </c:pt>
                <c:pt idx="341">
                  <c:v>-0.70000000000000062</c:v>
                </c:pt>
                <c:pt idx="342">
                  <c:v>0.57980000000000065</c:v>
                </c:pt>
                <c:pt idx="343">
                  <c:v>0.68120000000000003</c:v>
                </c:pt>
                <c:pt idx="344">
                  <c:v>1.2967</c:v>
                </c:pt>
                <c:pt idx="345">
                  <c:v>0.91</c:v>
                </c:pt>
                <c:pt idx="346">
                  <c:v>-0.82000000000000062</c:v>
                </c:pt>
                <c:pt idx="347">
                  <c:v>-0.32000000000000051</c:v>
                </c:pt>
                <c:pt idx="348">
                  <c:v>0.47710000000000002</c:v>
                </c:pt>
                <c:pt idx="349">
                  <c:v>0.42000000000000032</c:v>
                </c:pt>
                <c:pt idx="350">
                  <c:v>-0.15490000000000032</c:v>
                </c:pt>
                <c:pt idx="351">
                  <c:v>-0.19</c:v>
                </c:pt>
                <c:pt idx="353">
                  <c:v>-1.0706</c:v>
                </c:pt>
                <c:pt idx="355">
                  <c:v>-8.0000000000000043E-2</c:v>
                </c:pt>
                <c:pt idx="356">
                  <c:v>-0.5</c:v>
                </c:pt>
                <c:pt idx="357">
                  <c:v>-7.0000000000000021E-2</c:v>
                </c:pt>
                <c:pt idx="358">
                  <c:v>0.43200000000000038</c:v>
                </c:pt>
                <c:pt idx="359">
                  <c:v>-2.0099999999999998</c:v>
                </c:pt>
                <c:pt idx="360">
                  <c:v>-4.0000000000000022E-2</c:v>
                </c:pt>
                <c:pt idx="361">
                  <c:v>0.25</c:v>
                </c:pt>
                <c:pt idx="362">
                  <c:v>2.888688700000001E-2</c:v>
                </c:pt>
                <c:pt idx="364">
                  <c:v>-1.0136762229999976</c:v>
                </c:pt>
                <c:pt idx="365">
                  <c:v>-0.31470621900000051</c:v>
                </c:pt>
                <c:pt idx="366">
                  <c:v>-0.78489141900000114</c:v>
                </c:pt>
                <c:pt idx="367">
                  <c:v>-1.978810701000002</c:v>
                </c:pt>
                <c:pt idx="368">
                  <c:v>-1.2276803589999976</c:v>
                </c:pt>
                <c:pt idx="369">
                  <c:v>-0.60210000000000063</c:v>
                </c:pt>
                <c:pt idx="370">
                  <c:v>2.9399999999999999E-2</c:v>
                </c:pt>
                <c:pt idx="371">
                  <c:v>-0.45590000000000008</c:v>
                </c:pt>
                <c:pt idx="372">
                  <c:v>0.65000000000000113</c:v>
                </c:pt>
                <c:pt idx="373">
                  <c:v>0.68</c:v>
                </c:pt>
                <c:pt idx="374">
                  <c:v>-1.8900000000000001</c:v>
                </c:pt>
                <c:pt idx="375">
                  <c:v>-0.4</c:v>
                </c:pt>
                <c:pt idx="376">
                  <c:v>-0.1</c:v>
                </c:pt>
                <c:pt idx="377">
                  <c:v>0.58000000000000007</c:v>
                </c:pt>
                <c:pt idx="378">
                  <c:v>0.30000000000000032</c:v>
                </c:pt>
                <c:pt idx="379">
                  <c:v>-0.52</c:v>
                </c:pt>
                <c:pt idx="380">
                  <c:v>0.2</c:v>
                </c:pt>
                <c:pt idx="381">
                  <c:v>0.37000000000000038</c:v>
                </c:pt>
                <c:pt idx="382">
                  <c:v>0.91</c:v>
                </c:pt>
                <c:pt idx="383">
                  <c:v>0.43000000000000038</c:v>
                </c:pt>
                <c:pt idx="384">
                  <c:v>-1.04</c:v>
                </c:pt>
                <c:pt idx="385">
                  <c:v>-0.15000000000000022</c:v>
                </c:pt>
                <c:pt idx="386">
                  <c:v>0.49000000000000032</c:v>
                </c:pt>
                <c:pt idx="387">
                  <c:v>-0.62000000000000088</c:v>
                </c:pt>
                <c:pt idx="388">
                  <c:v>-2</c:v>
                </c:pt>
                <c:pt idx="389">
                  <c:v>0.15000000000000022</c:v>
                </c:pt>
                <c:pt idx="390">
                  <c:v>0.15000000000000022</c:v>
                </c:pt>
                <c:pt idx="391">
                  <c:v>-0.13</c:v>
                </c:pt>
                <c:pt idx="392">
                  <c:v>-0.54</c:v>
                </c:pt>
                <c:pt idx="393">
                  <c:v>-0.96000000000000063</c:v>
                </c:pt>
                <c:pt idx="394">
                  <c:v>-0.89</c:v>
                </c:pt>
                <c:pt idx="395">
                  <c:v>-0.36000000000000032</c:v>
                </c:pt>
                <c:pt idx="396">
                  <c:v>-0.4</c:v>
                </c:pt>
                <c:pt idx="397">
                  <c:v>0.53</c:v>
                </c:pt>
                <c:pt idx="398">
                  <c:v>-0.22</c:v>
                </c:pt>
                <c:pt idx="399">
                  <c:v>1.49</c:v>
                </c:pt>
                <c:pt idx="400">
                  <c:v>0.42000000000000032</c:v>
                </c:pt>
                <c:pt idx="401">
                  <c:v>-0.36000000000000032</c:v>
                </c:pt>
                <c:pt idx="402">
                  <c:v>-0.18000000000000022</c:v>
                </c:pt>
                <c:pt idx="403">
                  <c:v>0.41000000000000031</c:v>
                </c:pt>
                <c:pt idx="404">
                  <c:v>-0.16</c:v>
                </c:pt>
                <c:pt idx="405">
                  <c:v>-7.0000000000000021E-2</c:v>
                </c:pt>
                <c:pt idx="406">
                  <c:v>0.2</c:v>
                </c:pt>
                <c:pt idx="407">
                  <c:v>-0.35000000000000031</c:v>
                </c:pt>
                <c:pt idx="408">
                  <c:v>0.14000000000000001</c:v>
                </c:pt>
                <c:pt idx="409">
                  <c:v>-1.46</c:v>
                </c:pt>
                <c:pt idx="410">
                  <c:v>0.58000000000000007</c:v>
                </c:pt>
                <c:pt idx="411">
                  <c:v>0.59</c:v>
                </c:pt>
                <c:pt idx="412">
                  <c:v>0.1</c:v>
                </c:pt>
                <c:pt idx="413">
                  <c:v>-0.52</c:v>
                </c:pt>
                <c:pt idx="414">
                  <c:v>0</c:v>
                </c:pt>
                <c:pt idx="415">
                  <c:v>-1.9800000000000018</c:v>
                </c:pt>
                <c:pt idx="416">
                  <c:v>-0.47000000000000008</c:v>
                </c:pt>
                <c:pt idx="417">
                  <c:v>1.54</c:v>
                </c:pt>
                <c:pt idx="418">
                  <c:v>0.19</c:v>
                </c:pt>
                <c:pt idx="419">
                  <c:v>0.22</c:v>
                </c:pt>
                <c:pt idx="420">
                  <c:v>-1.25</c:v>
                </c:pt>
                <c:pt idx="421">
                  <c:v>-1.1599999999999981</c:v>
                </c:pt>
                <c:pt idx="422">
                  <c:v>1.1000000000000001</c:v>
                </c:pt>
                <c:pt idx="423">
                  <c:v>1.76</c:v>
                </c:pt>
                <c:pt idx="424">
                  <c:v>1.24</c:v>
                </c:pt>
                <c:pt idx="425">
                  <c:v>1.48</c:v>
                </c:pt>
                <c:pt idx="426">
                  <c:v>0.66000000000000114</c:v>
                </c:pt>
                <c:pt idx="427">
                  <c:v>1.4</c:v>
                </c:pt>
                <c:pt idx="428">
                  <c:v>-0.05</c:v>
                </c:pt>
                <c:pt idx="429">
                  <c:v>-3.0000000000000002E-2</c:v>
                </c:pt>
                <c:pt idx="430">
                  <c:v>-1.3</c:v>
                </c:pt>
                <c:pt idx="434">
                  <c:v>-4.0000000000000022E-2</c:v>
                </c:pt>
                <c:pt idx="435">
                  <c:v>-1.06</c:v>
                </c:pt>
                <c:pt idx="436">
                  <c:v>0.83000000000000063</c:v>
                </c:pt>
                <c:pt idx="437">
                  <c:v>-1.1700000000000017</c:v>
                </c:pt>
                <c:pt idx="438">
                  <c:v>-2.15</c:v>
                </c:pt>
                <c:pt idx="439">
                  <c:v>-0.28000000000000008</c:v>
                </c:pt>
                <c:pt idx="440">
                  <c:v>0.69000000000000061</c:v>
                </c:pt>
                <c:pt idx="441">
                  <c:v>0.14000000000000001</c:v>
                </c:pt>
                <c:pt idx="442">
                  <c:v>0.22</c:v>
                </c:pt>
                <c:pt idx="443">
                  <c:v>-9.0000000000000024E-2</c:v>
                </c:pt>
                <c:pt idx="444">
                  <c:v>-1.34</c:v>
                </c:pt>
                <c:pt idx="445">
                  <c:v>-1.82</c:v>
                </c:pt>
                <c:pt idx="446">
                  <c:v>1.01</c:v>
                </c:pt>
                <c:pt idx="447">
                  <c:v>0.35000000000000031</c:v>
                </c:pt>
                <c:pt idx="448">
                  <c:v>0.81</c:v>
                </c:pt>
                <c:pt idx="449">
                  <c:v>0.42000000000000032</c:v>
                </c:pt>
                <c:pt idx="450">
                  <c:v>0.37000000000000038</c:v>
                </c:pt>
                <c:pt idx="451">
                  <c:v>1.2</c:v>
                </c:pt>
                <c:pt idx="452">
                  <c:v>0.48000000000000032</c:v>
                </c:pt>
                <c:pt idx="453">
                  <c:v>0.56999999999999995</c:v>
                </c:pt>
                <c:pt idx="454">
                  <c:v>0.30000000000000032</c:v>
                </c:pt>
                <c:pt idx="455">
                  <c:v>0.55000000000000004</c:v>
                </c:pt>
                <c:pt idx="456">
                  <c:v>0.61000000000000065</c:v>
                </c:pt>
                <c:pt idx="457">
                  <c:v>-6.0000000000000032E-2</c:v>
                </c:pt>
                <c:pt idx="458">
                  <c:v>-1.3</c:v>
                </c:pt>
                <c:pt idx="459">
                  <c:v>-0.1</c:v>
                </c:pt>
                <c:pt idx="460">
                  <c:v>-0.9093</c:v>
                </c:pt>
                <c:pt idx="461">
                  <c:v>-0.42000000000000032</c:v>
                </c:pt>
                <c:pt idx="462">
                  <c:v>-0.29000000000000031</c:v>
                </c:pt>
                <c:pt idx="463">
                  <c:v>-0.16</c:v>
                </c:pt>
                <c:pt idx="464">
                  <c:v>0.9</c:v>
                </c:pt>
                <c:pt idx="465">
                  <c:v>4.0000000000000022E-2</c:v>
                </c:pt>
                <c:pt idx="466">
                  <c:v>-0.87000000000000088</c:v>
                </c:pt>
                <c:pt idx="467">
                  <c:v>1.3800000000000001</c:v>
                </c:pt>
                <c:pt idx="468">
                  <c:v>0.11</c:v>
                </c:pt>
                <c:pt idx="469">
                  <c:v>0.36000000000000032</c:v>
                </c:pt>
                <c:pt idx="470">
                  <c:v>0.2</c:v>
                </c:pt>
                <c:pt idx="471">
                  <c:v>-1</c:v>
                </c:pt>
                <c:pt idx="472">
                  <c:v>6.0000000000000032E-2</c:v>
                </c:pt>
                <c:pt idx="473">
                  <c:v>0.1</c:v>
                </c:pt>
                <c:pt idx="474">
                  <c:v>-1.82</c:v>
                </c:pt>
                <c:pt idx="475">
                  <c:v>-0.36000000000000032</c:v>
                </c:pt>
                <c:pt idx="476">
                  <c:v>-6.0000000000000032E-2</c:v>
                </c:pt>
                <c:pt idx="477">
                  <c:v>-1.52</c:v>
                </c:pt>
                <c:pt idx="478">
                  <c:v>-0.12000000000000002</c:v>
                </c:pt>
                <c:pt idx="479">
                  <c:v>1.37</c:v>
                </c:pt>
                <c:pt idx="480">
                  <c:v>0.97000000000000064</c:v>
                </c:pt>
                <c:pt idx="481">
                  <c:v>0.37000000000000038</c:v>
                </c:pt>
                <c:pt idx="482">
                  <c:v>-7.0000000000000021E-2</c:v>
                </c:pt>
                <c:pt idx="483">
                  <c:v>0.68</c:v>
                </c:pt>
                <c:pt idx="484">
                  <c:v>-0.28000000000000008</c:v>
                </c:pt>
                <c:pt idx="485">
                  <c:v>-1.8</c:v>
                </c:pt>
                <c:pt idx="486">
                  <c:v>-1.6800000000000017</c:v>
                </c:pt>
                <c:pt idx="487">
                  <c:v>-0.42000000000000032</c:v>
                </c:pt>
                <c:pt idx="488">
                  <c:v>0.13</c:v>
                </c:pt>
                <c:pt idx="489">
                  <c:v>-0.61000000000000065</c:v>
                </c:pt>
                <c:pt idx="490">
                  <c:v>0.53147891700000005</c:v>
                </c:pt>
                <c:pt idx="491">
                  <c:v>0.74818799999999996</c:v>
                </c:pt>
                <c:pt idx="492">
                  <c:v>4.0000000000000022E-2</c:v>
                </c:pt>
                <c:pt idx="493">
                  <c:v>0.28000000000000008</c:v>
                </c:pt>
                <c:pt idx="494">
                  <c:v>0.32000000000000051</c:v>
                </c:pt>
                <c:pt idx="495">
                  <c:v>-0.17522353752445399</c:v>
                </c:pt>
                <c:pt idx="496">
                  <c:v>0.19</c:v>
                </c:pt>
                <c:pt idx="497">
                  <c:v>0.4</c:v>
                </c:pt>
                <c:pt idx="498">
                  <c:v>-0.15000000000000022</c:v>
                </c:pt>
                <c:pt idx="499">
                  <c:v>0.51849999999999996</c:v>
                </c:pt>
                <c:pt idx="500">
                  <c:v>0</c:v>
                </c:pt>
                <c:pt idx="501">
                  <c:v>0.42000000000000032</c:v>
                </c:pt>
                <c:pt idx="502">
                  <c:v>-0.68</c:v>
                </c:pt>
                <c:pt idx="503">
                  <c:v>-1.0639892042847898</c:v>
                </c:pt>
                <c:pt idx="504">
                  <c:v>-0.79</c:v>
                </c:pt>
                <c:pt idx="505">
                  <c:v>1.1100000000000001</c:v>
                </c:pt>
                <c:pt idx="506">
                  <c:v>-0.16</c:v>
                </c:pt>
                <c:pt idx="507">
                  <c:v>-0.28735029837278975</c:v>
                </c:pt>
                <c:pt idx="508">
                  <c:v>1.1499999999999981</c:v>
                </c:pt>
                <c:pt idx="509">
                  <c:v>0.68</c:v>
                </c:pt>
                <c:pt idx="510">
                  <c:v>-0.38721614328026577</c:v>
                </c:pt>
                <c:pt idx="511">
                  <c:v>0.97000000000000064</c:v>
                </c:pt>
                <c:pt idx="512">
                  <c:v>0.63750000000000062</c:v>
                </c:pt>
                <c:pt idx="513">
                  <c:v>-0.52</c:v>
                </c:pt>
                <c:pt idx="514">
                  <c:v>-0.64000000000000101</c:v>
                </c:pt>
                <c:pt idx="515">
                  <c:v>-3.0000000000000002E-2</c:v>
                </c:pt>
                <c:pt idx="516">
                  <c:v>-0.30000000000000032</c:v>
                </c:pt>
                <c:pt idx="517">
                  <c:v>0.58000000000000007</c:v>
                </c:pt>
                <c:pt idx="518">
                  <c:v>8.0000000000000043E-2</c:v>
                </c:pt>
                <c:pt idx="519">
                  <c:v>1.0000000000000005E-2</c:v>
                </c:pt>
                <c:pt idx="520">
                  <c:v>0.99</c:v>
                </c:pt>
                <c:pt idx="521">
                  <c:v>0.99</c:v>
                </c:pt>
                <c:pt idx="522">
                  <c:v>1.1499999999999981</c:v>
                </c:pt>
                <c:pt idx="523">
                  <c:v>-0.15000000000000022</c:v>
                </c:pt>
                <c:pt idx="524">
                  <c:v>0.9</c:v>
                </c:pt>
                <c:pt idx="525">
                  <c:v>0.19</c:v>
                </c:pt>
                <c:pt idx="526">
                  <c:v>-0.16</c:v>
                </c:pt>
                <c:pt idx="527">
                  <c:v>-1.26</c:v>
                </c:pt>
                <c:pt idx="528">
                  <c:v>-0.43000000000000038</c:v>
                </c:pt>
                <c:pt idx="529">
                  <c:v>0.41000000000000031</c:v>
                </c:pt>
                <c:pt idx="530">
                  <c:v>-0.1</c:v>
                </c:pt>
                <c:pt idx="531">
                  <c:v>-0.22</c:v>
                </c:pt>
                <c:pt idx="532">
                  <c:v>-0.52290000000000003</c:v>
                </c:pt>
                <c:pt idx="533">
                  <c:v>-9.0100000000000027E-2</c:v>
                </c:pt>
                <c:pt idx="534">
                  <c:v>-1.496</c:v>
                </c:pt>
                <c:pt idx="535">
                  <c:v>-1.4757999999999973</c:v>
                </c:pt>
                <c:pt idx="536">
                  <c:v>-1.3146</c:v>
                </c:pt>
                <c:pt idx="537">
                  <c:v>-1.9921000000000018</c:v>
                </c:pt>
                <c:pt idx="538">
                  <c:v>0.56000000000000005</c:v>
                </c:pt>
                <c:pt idx="539">
                  <c:v>-0.60000000000000064</c:v>
                </c:pt>
                <c:pt idx="540">
                  <c:v>0.89929999999999999</c:v>
                </c:pt>
                <c:pt idx="541">
                  <c:v>-7.060000000000001E-2</c:v>
                </c:pt>
                <c:pt idx="542">
                  <c:v>-0.30000000000000032</c:v>
                </c:pt>
                <c:pt idx="543">
                  <c:v>-0.79820000000000002</c:v>
                </c:pt>
                <c:pt idx="544">
                  <c:v>-2</c:v>
                </c:pt>
                <c:pt idx="545">
                  <c:v>-0.996</c:v>
                </c:pt>
                <c:pt idx="548">
                  <c:v>-2</c:v>
                </c:pt>
                <c:pt idx="549">
                  <c:v>-1.3800000000000001</c:v>
                </c:pt>
                <c:pt idx="550">
                  <c:v>0.05</c:v>
                </c:pt>
                <c:pt idx="551">
                  <c:v>-1.2217999999999973</c:v>
                </c:pt>
                <c:pt idx="553">
                  <c:v>-0.18880000000000022</c:v>
                </c:pt>
                <c:pt idx="554">
                  <c:v>-0.41344834700000038</c:v>
                </c:pt>
                <c:pt idx="555">
                  <c:v>0.14610000000000001</c:v>
                </c:pt>
                <c:pt idx="556">
                  <c:v>0.1963</c:v>
                </c:pt>
                <c:pt idx="557">
                  <c:v>-0.58360000000000001</c:v>
                </c:pt>
                <c:pt idx="558">
                  <c:v>-2</c:v>
                </c:pt>
                <c:pt idx="559">
                  <c:v>-0.50345019299999949</c:v>
                </c:pt>
                <c:pt idx="560">
                  <c:v>-1.6878261179999976</c:v>
                </c:pt>
                <c:pt idx="561">
                  <c:v>-0.595141323</c:v>
                </c:pt>
                <c:pt idx="562">
                  <c:v>-0.20248421999999999</c:v>
                </c:pt>
                <c:pt idx="563">
                  <c:v>8.7103778999999978E-2</c:v>
                </c:pt>
                <c:pt idx="564">
                  <c:v>-0.98973251299999998</c:v>
                </c:pt>
                <c:pt idx="565">
                  <c:v>0.66000000000000114</c:v>
                </c:pt>
                <c:pt idx="566">
                  <c:v>-1.24</c:v>
                </c:pt>
                <c:pt idx="567">
                  <c:v>-4.5000000000000012E-2</c:v>
                </c:pt>
                <c:pt idx="568">
                  <c:v>8.0000000000000043E-2</c:v>
                </c:pt>
                <c:pt idx="569">
                  <c:v>0.64045832499999999</c:v>
                </c:pt>
                <c:pt idx="570">
                  <c:v>0.11059827400000002</c:v>
                </c:pt>
                <c:pt idx="571">
                  <c:v>0.81044233899999996</c:v>
                </c:pt>
                <c:pt idx="572">
                  <c:v>0.48000000000000032</c:v>
                </c:pt>
                <c:pt idx="573">
                  <c:v>-1.26</c:v>
                </c:pt>
                <c:pt idx="574">
                  <c:v>-0.70000000000000062</c:v>
                </c:pt>
                <c:pt idx="575">
                  <c:v>-1.1399999999999979</c:v>
                </c:pt>
                <c:pt idx="576">
                  <c:v>0.26052878100000076</c:v>
                </c:pt>
                <c:pt idx="577">
                  <c:v>9.0000000000000024E-2</c:v>
                </c:pt>
                <c:pt idx="578">
                  <c:v>0.14610000000000001</c:v>
                </c:pt>
                <c:pt idx="579">
                  <c:v>0.23039999999999999</c:v>
                </c:pt>
                <c:pt idx="580">
                  <c:v>-9.69E-2</c:v>
                </c:pt>
                <c:pt idx="581">
                  <c:v>-6.0000000000000032E-2</c:v>
                </c:pt>
                <c:pt idx="582">
                  <c:v>-0.3800000000000005</c:v>
                </c:pt>
                <c:pt idx="583">
                  <c:v>3.0000000000000002E-2</c:v>
                </c:pt>
                <c:pt idx="584">
                  <c:v>-1.3009999999999982</c:v>
                </c:pt>
                <c:pt idx="585">
                  <c:v>-0.84700000000000064</c:v>
                </c:pt>
                <c:pt idx="586">
                  <c:v>-0.17390000000000025</c:v>
                </c:pt>
                <c:pt idx="587">
                  <c:v>-2</c:v>
                </c:pt>
                <c:pt idx="588">
                  <c:v>0.53790000000000004</c:v>
                </c:pt>
                <c:pt idx="589">
                  <c:v>-1.3275572440000001</c:v>
                </c:pt>
                <c:pt idx="590">
                  <c:v>-0.5764662449999991</c:v>
                </c:pt>
                <c:pt idx="591">
                  <c:v>-0.78133165000000004</c:v>
                </c:pt>
                <c:pt idx="592">
                  <c:v>0.85000000000000064</c:v>
                </c:pt>
                <c:pt idx="593">
                  <c:v>-2</c:v>
                </c:pt>
                <c:pt idx="594">
                  <c:v>-3.0000000000000002E-2</c:v>
                </c:pt>
                <c:pt idx="595">
                  <c:v>-0.22</c:v>
                </c:pt>
                <c:pt idx="596">
                  <c:v>0.22</c:v>
                </c:pt>
                <c:pt idx="597">
                  <c:v>1.36</c:v>
                </c:pt>
                <c:pt idx="598">
                  <c:v>0.48000000000000032</c:v>
                </c:pt>
                <c:pt idx="599">
                  <c:v>-0.52</c:v>
                </c:pt>
                <c:pt idx="600">
                  <c:v>0.81</c:v>
                </c:pt>
                <c:pt idx="601">
                  <c:v>0.78</c:v>
                </c:pt>
                <c:pt idx="602">
                  <c:v>0.13</c:v>
                </c:pt>
                <c:pt idx="603">
                  <c:v>-0.14000000000000001</c:v>
                </c:pt>
                <c:pt idx="604">
                  <c:v>-0.39000000000000051</c:v>
                </c:pt>
                <c:pt idx="605">
                  <c:v>0.83000000000000063</c:v>
                </c:pt>
                <c:pt idx="606">
                  <c:v>0.56999999999999995</c:v>
                </c:pt>
                <c:pt idx="607">
                  <c:v>-1.9400000000000017</c:v>
                </c:pt>
                <c:pt idx="608">
                  <c:v>0.42000000000000032</c:v>
                </c:pt>
                <c:pt idx="609">
                  <c:v>-2</c:v>
                </c:pt>
                <c:pt idx="610">
                  <c:v>-0.43000000000000038</c:v>
                </c:pt>
                <c:pt idx="611">
                  <c:v>-0.70000000000000062</c:v>
                </c:pt>
                <c:pt idx="612">
                  <c:v>0.60000000000000064</c:v>
                </c:pt>
                <c:pt idx="613">
                  <c:v>-2</c:v>
                </c:pt>
                <c:pt idx="614">
                  <c:v>-0.8</c:v>
                </c:pt>
                <c:pt idx="615">
                  <c:v>-0.47000000000000008</c:v>
                </c:pt>
                <c:pt idx="616">
                  <c:v>-0.29000000000000031</c:v>
                </c:pt>
                <c:pt idx="617">
                  <c:v>0.43000000000000038</c:v>
                </c:pt>
              </c:numCache>
            </c:numRef>
          </c:yVal>
        </c:ser>
        <c:axId val="88417408"/>
        <c:axId val="88419328"/>
      </c:scatterChart>
      <c:valAx>
        <c:axId val="88417408"/>
        <c:scaling>
          <c:orientation val="minMax"/>
          <c:max val="15"/>
          <c:min val="-10"/>
        </c:scaling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i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baseline="-25000">
                    <a:latin typeface="Arial" pitchFamily="34" charset="0"/>
                    <a:cs typeface="Arial" pitchFamily="34" charset="0"/>
                  </a:rPr>
                  <a:t>o/w</a:t>
                </a: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419328"/>
        <c:crosses val="autoZero"/>
        <c:crossBetween val="midCat"/>
      </c:valAx>
      <c:valAx>
        <c:axId val="88419328"/>
        <c:scaling>
          <c:orientation val="minMax"/>
          <c:max val="3"/>
          <c:min val="-4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i="1">
                    <a:latin typeface="Arial" pitchFamily="34" charset="0"/>
                    <a:cs typeface="Arial" pitchFamily="34" charset="0"/>
                  </a:rPr>
                  <a:t>BB</a:t>
                </a:r>
              </a:p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endParaRPr lang="en-US" i="1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8417408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>
                <a:latin typeface="Arial" pitchFamily="34" charset="0"/>
                <a:cs typeface="Arial" pitchFamily="34" charset="0"/>
              </a:rPr>
              <a:t>B - p</a:t>
            </a:r>
            <a:r>
              <a:rPr lang="en-US" sz="1600" i="1">
                <a:latin typeface="Arial" pitchFamily="34" charset="0"/>
                <a:cs typeface="Arial" pitchFamily="34" charset="0"/>
              </a:rPr>
              <a:t>f</a:t>
            </a:r>
            <a:r>
              <a:rPr lang="en-US" sz="1600" i="1" baseline="-25000">
                <a:latin typeface="Arial" pitchFamily="34" charset="0"/>
                <a:cs typeface="Arial" pitchFamily="34" charset="0"/>
              </a:rPr>
              <a:t>u,br.</a:t>
            </a:r>
            <a:r>
              <a:rPr lang="en-US" sz="1600" baseline="0">
                <a:latin typeface="Arial" pitchFamily="34" charset="0"/>
                <a:cs typeface="Arial" pitchFamily="34" charset="0"/>
              </a:rPr>
              <a:t> vs log </a:t>
            </a:r>
            <a:r>
              <a:rPr lang="en-US" sz="1600" i="1" baseline="0">
                <a:latin typeface="Arial" pitchFamily="34" charset="0"/>
                <a:cs typeface="Arial" pitchFamily="34" charset="0"/>
              </a:rPr>
              <a:t>P</a:t>
            </a:r>
            <a:r>
              <a:rPr lang="en-US" sz="1600" i="1" baseline="-25000">
                <a:latin typeface="Arial" pitchFamily="34" charset="0"/>
                <a:cs typeface="Arial" pitchFamily="34" charset="0"/>
              </a:rPr>
              <a:t>o/w</a:t>
            </a: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trendlineType val="linear"/>
            <c:forward val="5"/>
            <c:backward val="2"/>
            <c:dispRSqr val="1"/>
            <c:trendlineLbl>
              <c:layout>
                <c:manualLayout>
                  <c:x val="-0.58799520202020261"/>
                  <c:y val="1.5375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'\Users\programmer\Documents\Works\SVN Projects\BBB\Projects\[LogBB 2010.xls]Overall'!$E$2:$E$619</c:f>
              <c:numCache>
                <c:formatCode>General</c:formatCode>
                <c:ptCount val="618"/>
                <c:pt idx="0">
                  <c:v>2.4</c:v>
                </c:pt>
                <c:pt idx="1">
                  <c:v>4.28</c:v>
                </c:pt>
                <c:pt idx="2">
                  <c:v>2.3099999999999987</c:v>
                </c:pt>
                <c:pt idx="3">
                  <c:v>3.16</c:v>
                </c:pt>
                <c:pt idx="4">
                  <c:v>0.43000000000000038</c:v>
                </c:pt>
                <c:pt idx="5">
                  <c:v>0.34</c:v>
                </c:pt>
                <c:pt idx="6">
                  <c:v>3.07</c:v>
                </c:pt>
                <c:pt idx="7">
                  <c:v>2.34</c:v>
                </c:pt>
                <c:pt idx="8">
                  <c:v>4.5</c:v>
                </c:pt>
                <c:pt idx="9">
                  <c:v>2.2200000000000002</c:v>
                </c:pt>
                <c:pt idx="10">
                  <c:v>1.4</c:v>
                </c:pt>
                <c:pt idx="11">
                  <c:v>1.51</c:v>
                </c:pt>
                <c:pt idx="12">
                  <c:v>1.51</c:v>
                </c:pt>
                <c:pt idx="13">
                  <c:v>2.68</c:v>
                </c:pt>
                <c:pt idx="14">
                  <c:v>5.17</c:v>
                </c:pt>
                <c:pt idx="15">
                  <c:v>3.5</c:v>
                </c:pt>
                <c:pt idx="16">
                  <c:v>2.58</c:v>
                </c:pt>
                <c:pt idx="17">
                  <c:v>3.75</c:v>
                </c:pt>
                <c:pt idx="18">
                  <c:v>2.34</c:v>
                </c:pt>
                <c:pt idx="19">
                  <c:v>4.03</c:v>
                </c:pt>
                <c:pt idx="20">
                  <c:v>1.03</c:v>
                </c:pt>
                <c:pt idx="21">
                  <c:v>1.6</c:v>
                </c:pt>
                <c:pt idx="22">
                  <c:v>4.79</c:v>
                </c:pt>
                <c:pt idx="23">
                  <c:v>0.42000000000000032</c:v>
                </c:pt>
                <c:pt idx="24">
                  <c:v>1.85</c:v>
                </c:pt>
                <c:pt idx="25">
                  <c:v>3.42</c:v>
                </c:pt>
                <c:pt idx="26">
                  <c:v>0.23</c:v>
                </c:pt>
                <c:pt idx="27">
                  <c:v>0.72000000000000064</c:v>
                </c:pt>
                <c:pt idx="28">
                  <c:v>3.22</c:v>
                </c:pt>
                <c:pt idx="29">
                  <c:v>3.4699999999999998</c:v>
                </c:pt>
                <c:pt idx="30">
                  <c:v>1.6800000000000017</c:v>
                </c:pt>
                <c:pt idx="31">
                  <c:v>2.5299999999999998</c:v>
                </c:pt>
                <c:pt idx="32">
                  <c:v>1.1299999999999979</c:v>
                </c:pt>
                <c:pt idx="33">
                  <c:v>2.02</c:v>
                </c:pt>
                <c:pt idx="34">
                  <c:v>-0.31000000000000044</c:v>
                </c:pt>
                <c:pt idx="35">
                  <c:v>1.6</c:v>
                </c:pt>
                <c:pt idx="36">
                  <c:v>3.46</c:v>
                </c:pt>
                <c:pt idx="37">
                  <c:v>0.92</c:v>
                </c:pt>
                <c:pt idx="38">
                  <c:v>3.16</c:v>
                </c:pt>
                <c:pt idx="39">
                  <c:v>2.8899999999999997</c:v>
                </c:pt>
                <c:pt idx="40">
                  <c:v>0.33000000000000057</c:v>
                </c:pt>
                <c:pt idx="41">
                  <c:v>-2.0000000000000011E-2</c:v>
                </c:pt>
                <c:pt idx="42">
                  <c:v>1.9300000000000017</c:v>
                </c:pt>
                <c:pt idx="43">
                  <c:v>2.59</c:v>
                </c:pt>
                <c:pt idx="44">
                  <c:v>3.44</c:v>
                </c:pt>
                <c:pt idx="45">
                  <c:v>2.3899999999999997</c:v>
                </c:pt>
                <c:pt idx="46">
                  <c:v>3.1</c:v>
                </c:pt>
                <c:pt idx="47">
                  <c:v>2.5099999999999998</c:v>
                </c:pt>
                <c:pt idx="48">
                  <c:v>3.88</c:v>
                </c:pt>
                <c:pt idx="49">
                  <c:v>1.8800000000000001</c:v>
                </c:pt>
                <c:pt idx="50">
                  <c:v>2.73</c:v>
                </c:pt>
                <c:pt idx="51">
                  <c:v>3.38</c:v>
                </c:pt>
                <c:pt idx="52">
                  <c:v>4.05</c:v>
                </c:pt>
                <c:pt idx="53">
                  <c:v>3.2800000000000002</c:v>
                </c:pt>
                <c:pt idx="54">
                  <c:v>3.63</c:v>
                </c:pt>
                <c:pt idx="55">
                  <c:v>2.02</c:v>
                </c:pt>
                <c:pt idx="56">
                  <c:v>2.4499999999999997</c:v>
                </c:pt>
                <c:pt idx="57">
                  <c:v>2.98</c:v>
                </c:pt>
                <c:pt idx="58">
                  <c:v>4.22</c:v>
                </c:pt>
                <c:pt idx="59">
                  <c:v>4.5999999999999996</c:v>
                </c:pt>
                <c:pt idx="60">
                  <c:v>5.26</c:v>
                </c:pt>
                <c:pt idx="61">
                  <c:v>5.0199999999999996</c:v>
                </c:pt>
                <c:pt idx="62">
                  <c:v>6.06</c:v>
                </c:pt>
                <c:pt idx="63">
                  <c:v>3.3</c:v>
                </c:pt>
                <c:pt idx="64">
                  <c:v>1.3900000000000001</c:v>
                </c:pt>
                <c:pt idx="65">
                  <c:v>2.64</c:v>
                </c:pt>
                <c:pt idx="66">
                  <c:v>2.4299999999999997</c:v>
                </c:pt>
                <c:pt idx="67">
                  <c:v>0.54</c:v>
                </c:pt>
                <c:pt idx="68">
                  <c:v>3.3899999999999997</c:v>
                </c:pt>
                <c:pt idx="69">
                  <c:v>3.23</c:v>
                </c:pt>
                <c:pt idx="70">
                  <c:v>4.3</c:v>
                </c:pt>
                <c:pt idx="71">
                  <c:v>1.45</c:v>
                </c:pt>
                <c:pt idx="72">
                  <c:v>0.69000000000000061</c:v>
                </c:pt>
                <c:pt idx="73">
                  <c:v>0.11</c:v>
                </c:pt>
                <c:pt idx="74">
                  <c:v>0.94000000000000061</c:v>
                </c:pt>
                <c:pt idx="75">
                  <c:v>1.81</c:v>
                </c:pt>
                <c:pt idx="76">
                  <c:v>2.0499999999999998</c:v>
                </c:pt>
                <c:pt idx="77">
                  <c:v>0.22</c:v>
                </c:pt>
                <c:pt idx="78">
                  <c:v>5.85</c:v>
                </c:pt>
                <c:pt idx="79">
                  <c:v>1.0900000000000001</c:v>
                </c:pt>
                <c:pt idx="80">
                  <c:v>1.27</c:v>
                </c:pt>
                <c:pt idx="81">
                  <c:v>4.96</c:v>
                </c:pt>
                <c:pt idx="82">
                  <c:v>2.4699999999999998</c:v>
                </c:pt>
                <c:pt idx="83">
                  <c:v>2.04</c:v>
                </c:pt>
                <c:pt idx="84">
                  <c:v>1.86</c:v>
                </c:pt>
                <c:pt idx="85">
                  <c:v>2.56</c:v>
                </c:pt>
                <c:pt idx="86">
                  <c:v>0.19</c:v>
                </c:pt>
                <c:pt idx="87">
                  <c:v>-0.52</c:v>
                </c:pt>
                <c:pt idx="88">
                  <c:v>1.82</c:v>
                </c:pt>
                <c:pt idx="89">
                  <c:v>2.13</c:v>
                </c:pt>
                <c:pt idx="90">
                  <c:v>2.46</c:v>
                </c:pt>
                <c:pt idx="91">
                  <c:v>2.5299999999999998</c:v>
                </c:pt>
                <c:pt idx="92">
                  <c:v>-2.02</c:v>
                </c:pt>
                <c:pt idx="93">
                  <c:v>2.12</c:v>
                </c:pt>
                <c:pt idx="94">
                  <c:v>3.2</c:v>
                </c:pt>
                <c:pt idx="95">
                  <c:v>1.26</c:v>
                </c:pt>
                <c:pt idx="96">
                  <c:v>1.9100000000000001</c:v>
                </c:pt>
                <c:pt idx="97">
                  <c:v>3.73</c:v>
                </c:pt>
                <c:pt idx="98">
                  <c:v>2.8499999999999988</c:v>
                </c:pt>
                <c:pt idx="99">
                  <c:v>4.09</c:v>
                </c:pt>
                <c:pt idx="100">
                  <c:v>1.3800000000000001</c:v>
                </c:pt>
                <c:pt idx="101">
                  <c:v>1.25</c:v>
                </c:pt>
                <c:pt idx="102">
                  <c:v>4.3599999999999985</c:v>
                </c:pt>
                <c:pt idx="103">
                  <c:v>1.7</c:v>
                </c:pt>
                <c:pt idx="104">
                  <c:v>3.62</c:v>
                </c:pt>
                <c:pt idx="105">
                  <c:v>-2.71</c:v>
                </c:pt>
                <c:pt idx="106">
                  <c:v>3.22</c:v>
                </c:pt>
                <c:pt idx="107">
                  <c:v>2.7600000000000002</c:v>
                </c:pt>
                <c:pt idx="108">
                  <c:v>2.69</c:v>
                </c:pt>
                <c:pt idx="109">
                  <c:v>2.06</c:v>
                </c:pt>
                <c:pt idx="110">
                  <c:v>3.08</c:v>
                </c:pt>
                <c:pt idx="111">
                  <c:v>1.9100000000000001</c:v>
                </c:pt>
                <c:pt idx="112">
                  <c:v>5.58</c:v>
                </c:pt>
                <c:pt idx="113">
                  <c:v>3.73</c:v>
                </c:pt>
                <c:pt idx="114">
                  <c:v>-0.16</c:v>
                </c:pt>
                <c:pt idx="115">
                  <c:v>4.6599999999999975</c:v>
                </c:pt>
                <c:pt idx="116">
                  <c:v>3.63</c:v>
                </c:pt>
                <c:pt idx="117">
                  <c:v>2.86</c:v>
                </c:pt>
                <c:pt idx="118">
                  <c:v>2.52</c:v>
                </c:pt>
                <c:pt idx="119">
                  <c:v>2.86</c:v>
                </c:pt>
                <c:pt idx="120">
                  <c:v>3.08</c:v>
                </c:pt>
                <c:pt idx="121">
                  <c:v>0.630000000000001</c:v>
                </c:pt>
                <c:pt idx="122">
                  <c:v>4.6099999999999985</c:v>
                </c:pt>
                <c:pt idx="123">
                  <c:v>2.79</c:v>
                </c:pt>
                <c:pt idx="124">
                  <c:v>1.27</c:v>
                </c:pt>
                <c:pt idx="125">
                  <c:v>2.9</c:v>
                </c:pt>
                <c:pt idx="126">
                  <c:v>1.9200000000000017</c:v>
                </c:pt>
                <c:pt idx="127">
                  <c:v>1.05</c:v>
                </c:pt>
                <c:pt idx="128">
                  <c:v>0.05</c:v>
                </c:pt>
                <c:pt idx="129">
                  <c:v>1.9000000000000001</c:v>
                </c:pt>
                <c:pt idx="130">
                  <c:v>1.48</c:v>
                </c:pt>
                <c:pt idx="131">
                  <c:v>0.34</c:v>
                </c:pt>
                <c:pt idx="132">
                  <c:v>0.05</c:v>
                </c:pt>
                <c:pt idx="133">
                  <c:v>-0.42000000000000032</c:v>
                </c:pt>
                <c:pt idx="134">
                  <c:v>-0.36000000000000032</c:v>
                </c:pt>
                <c:pt idx="135">
                  <c:v>4.92</c:v>
                </c:pt>
                <c:pt idx="136">
                  <c:v>4.68</c:v>
                </c:pt>
                <c:pt idx="137">
                  <c:v>3.38</c:v>
                </c:pt>
                <c:pt idx="138">
                  <c:v>5.1099999999999985</c:v>
                </c:pt>
                <c:pt idx="139">
                  <c:v>6.2</c:v>
                </c:pt>
                <c:pt idx="140">
                  <c:v>2.12</c:v>
                </c:pt>
                <c:pt idx="141">
                  <c:v>-1.34</c:v>
                </c:pt>
                <c:pt idx="142">
                  <c:v>2.71</c:v>
                </c:pt>
                <c:pt idx="143">
                  <c:v>0.72000000000000064</c:v>
                </c:pt>
                <c:pt idx="144">
                  <c:v>3.46</c:v>
                </c:pt>
                <c:pt idx="145">
                  <c:v>-1.23</c:v>
                </c:pt>
                <c:pt idx="146">
                  <c:v>3.79</c:v>
                </c:pt>
                <c:pt idx="147">
                  <c:v>2.34</c:v>
                </c:pt>
                <c:pt idx="148">
                  <c:v>1.75</c:v>
                </c:pt>
                <c:pt idx="149">
                  <c:v>0.41000000000000031</c:v>
                </c:pt>
                <c:pt idx="150">
                  <c:v>2.1</c:v>
                </c:pt>
                <c:pt idx="151">
                  <c:v>4.1899999999999995</c:v>
                </c:pt>
                <c:pt idx="152">
                  <c:v>4.58</c:v>
                </c:pt>
                <c:pt idx="153">
                  <c:v>5.07</c:v>
                </c:pt>
                <c:pt idx="154">
                  <c:v>4.07</c:v>
                </c:pt>
                <c:pt idx="155">
                  <c:v>3.71</c:v>
                </c:pt>
                <c:pt idx="156">
                  <c:v>4.1899999999999995</c:v>
                </c:pt>
                <c:pt idx="157">
                  <c:v>3.08</c:v>
                </c:pt>
                <c:pt idx="158">
                  <c:v>2.8699999999999997</c:v>
                </c:pt>
                <c:pt idx="159">
                  <c:v>3.71</c:v>
                </c:pt>
                <c:pt idx="160">
                  <c:v>3.08</c:v>
                </c:pt>
                <c:pt idx="161">
                  <c:v>4.05</c:v>
                </c:pt>
                <c:pt idx="162">
                  <c:v>3.48</c:v>
                </c:pt>
                <c:pt idx="163">
                  <c:v>2.5499999999999998</c:v>
                </c:pt>
                <c:pt idx="164">
                  <c:v>4</c:v>
                </c:pt>
                <c:pt idx="165">
                  <c:v>2.68</c:v>
                </c:pt>
                <c:pt idx="166">
                  <c:v>4.8099999999999996</c:v>
                </c:pt>
                <c:pt idx="167">
                  <c:v>1.32</c:v>
                </c:pt>
                <c:pt idx="168">
                  <c:v>3.74</c:v>
                </c:pt>
                <c:pt idx="169">
                  <c:v>1.9600000000000017</c:v>
                </c:pt>
                <c:pt idx="170">
                  <c:v>1.9100000000000001</c:v>
                </c:pt>
                <c:pt idx="171">
                  <c:v>2.8</c:v>
                </c:pt>
                <c:pt idx="172">
                  <c:v>-0.47000000000000008</c:v>
                </c:pt>
                <c:pt idx="173">
                  <c:v>4.07</c:v>
                </c:pt>
                <c:pt idx="174">
                  <c:v>2.3299999999999987</c:v>
                </c:pt>
                <c:pt idx="175">
                  <c:v>2.3099999999999987</c:v>
                </c:pt>
                <c:pt idx="176">
                  <c:v>-4.57</c:v>
                </c:pt>
                <c:pt idx="177">
                  <c:v>-4.0199999999999996</c:v>
                </c:pt>
                <c:pt idx="178">
                  <c:v>-1.1399999999999979</c:v>
                </c:pt>
                <c:pt idx="179">
                  <c:v>-0.56000000000000005</c:v>
                </c:pt>
                <c:pt idx="180">
                  <c:v>3.8699999999999997</c:v>
                </c:pt>
                <c:pt idx="181">
                  <c:v>1.83</c:v>
                </c:pt>
                <c:pt idx="182">
                  <c:v>3.74</c:v>
                </c:pt>
                <c:pt idx="183">
                  <c:v>-1.9200000000000017</c:v>
                </c:pt>
                <c:pt idx="184">
                  <c:v>2.96</c:v>
                </c:pt>
                <c:pt idx="185">
                  <c:v>4.37</c:v>
                </c:pt>
                <c:pt idx="186">
                  <c:v>4.6099999999999985</c:v>
                </c:pt>
                <c:pt idx="187">
                  <c:v>3.4099999999999997</c:v>
                </c:pt>
                <c:pt idx="188">
                  <c:v>5.64</c:v>
                </c:pt>
                <c:pt idx="189">
                  <c:v>1.73</c:v>
                </c:pt>
                <c:pt idx="190">
                  <c:v>3.36</c:v>
                </c:pt>
                <c:pt idx="191">
                  <c:v>-0.51</c:v>
                </c:pt>
                <c:pt idx="192">
                  <c:v>3.73</c:v>
                </c:pt>
                <c:pt idx="193">
                  <c:v>5.71</c:v>
                </c:pt>
                <c:pt idx="194">
                  <c:v>3.63</c:v>
                </c:pt>
                <c:pt idx="195">
                  <c:v>1.07</c:v>
                </c:pt>
                <c:pt idx="196">
                  <c:v>3.4099999999999997</c:v>
                </c:pt>
                <c:pt idx="197">
                  <c:v>4.68</c:v>
                </c:pt>
                <c:pt idx="198">
                  <c:v>1.0000000000000005E-2</c:v>
                </c:pt>
                <c:pt idx="199">
                  <c:v>0</c:v>
                </c:pt>
                <c:pt idx="200">
                  <c:v>4.5</c:v>
                </c:pt>
                <c:pt idx="201">
                  <c:v>2.23</c:v>
                </c:pt>
                <c:pt idx="202">
                  <c:v>3.19</c:v>
                </c:pt>
                <c:pt idx="203">
                  <c:v>0.72000000000000064</c:v>
                </c:pt>
                <c:pt idx="204">
                  <c:v>4.6399999999999997</c:v>
                </c:pt>
                <c:pt idx="205">
                  <c:v>1.44</c:v>
                </c:pt>
                <c:pt idx="206">
                  <c:v>2.09</c:v>
                </c:pt>
                <c:pt idx="207">
                  <c:v>3.06</c:v>
                </c:pt>
                <c:pt idx="208">
                  <c:v>4.5</c:v>
                </c:pt>
                <c:pt idx="209">
                  <c:v>2.86</c:v>
                </c:pt>
                <c:pt idx="210">
                  <c:v>5.04</c:v>
                </c:pt>
                <c:pt idx="211">
                  <c:v>1</c:v>
                </c:pt>
                <c:pt idx="212">
                  <c:v>2.8499999999999988</c:v>
                </c:pt>
                <c:pt idx="213">
                  <c:v>3.4499999999999997</c:v>
                </c:pt>
                <c:pt idx="214">
                  <c:v>3.57</c:v>
                </c:pt>
                <c:pt idx="215">
                  <c:v>3.65</c:v>
                </c:pt>
                <c:pt idx="216">
                  <c:v>7.31</c:v>
                </c:pt>
                <c:pt idx="217">
                  <c:v>5.0599999999999996</c:v>
                </c:pt>
                <c:pt idx="218">
                  <c:v>1.36</c:v>
                </c:pt>
                <c:pt idx="219">
                  <c:v>1.6400000000000001</c:v>
                </c:pt>
                <c:pt idx="220">
                  <c:v>1.52</c:v>
                </c:pt>
                <c:pt idx="221">
                  <c:v>3.2800000000000002</c:v>
                </c:pt>
                <c:pt idx="222">
                  <c:v>-0.71000000000000063</c:v>
                </c:pt>
                <c:pt idx="223">
                  <c:v>1.53</c:v>
                </c:pt>
                <c:pt idx="224">
                  <c:v>2.3299999999999987</c:v>
                </c:pt>
                <c:pt idx="225">
                  <c:v>5.24</c:v>
                </c:pt>
                <c:pt idx="226">
                  <c:v>2.54</c:v>
                </c:pt>
                <c:pt idx="227">
                  <c:v>5.91</c:v>
                </c:pt>
                <c:pt idx="228">
                  <c:v>4.2300000000000004</c:v>
                </c:pt>
                <c:pt idx="229">
                  <c:v>4.2300000000000004</c:v>
                </c:pt>
                <c:pt idx="230">
                  <c:v>4.3899999999999997</c:v>
                </c:pt>
                <c:pt idx="231">
                  <c:v>4.24</c:v>
                </c:pt>
                <c:pt idx="232">
                  <c:v>3.59</c:v>
                </c:pt>
                <c:pt idx="233">
                  <c:v>0.94000000000000061</c:v>
                </c:pt>
                <c:pt idx="234">
                  <c:v>1.43</c:v>
                </c:pt>
                <c:pt idx="235">
                  <c:v>0.47000000000000008</c:v>
                </c:pt>
                <c:pt idx="236">
                  <c:v>-3.75</c:v>
                </c:pt>
                <c:pt idx="237">
                  <c:v>-1.06</c:v>
                </c:pt>
                <c:pt idx="238">
                  <c:v>3.86</c:v>
                </c:pt>
                <c:pt idx="239">
                  <c:v>0.8</c:v>
                </c:pt>
                <c:pt idx="240">
                  <c:v>-0.13</c:v>
                </c:pt>
                <c:pt idx="241">
                  <c:v>2.4</c:v>
                </c:pt>
                <c:pt idx="242">
                  <c:v>2.36</c:v>
                </c:pt>
                <c:pt idx="243">
                  <c:v>3.19</c:v>
                </c:pt>
                <c:pt idx="244">
                  <c:v>1.44</c:v>
                </c:pt>
                <c:pt idx="245">
                  <c:v>2.74</c:v>
                </c:pt>
                <c:pt idx="246">
                  <c:v>4.8599999999999985</c:v>
                </c:pt>
                <c:pt idx="247">
                  <c:v>3.79</c:v>
                </c:pt>
                <c:pt idx="248">
                  <c:v>2.72</c:v>
                </c:pt>
                <c:pt idx="249">
                  <c:v>0.5</c:v>
                </c:pt>
                <c:pt idx="250">
                  <c:v>-6.0000000000000032E-2</c:v>
                </c:pt>
                <c:pt idx="251">
                  <c:v>0.94000000000000061</c:v>
                </c:pt>
                <c:pt idx="252">
                  <c:v>0.31000000000000044</c:v>
                </c:pt>
                <c:pt idx="253">
                  <c:v>0.37000000000000038</c:v>
                </c:pt>
                <c:pt idx="254">
                  <c:v>4.51</c:v>
                </c:pt>
                <c:pt idx="255">
                  <c:v>-0.67000000000000115</c:v>
                </c:pt>
                <c:pt idx="256">
                  <c:v>-1.21</c:v>
                </c:pt>
                <c:pt idx="257">
                  <c:v>2.69</c:v>
                </c:pt>
                <c:pt idx="258">
                  <c:v>4.99</c:v>
                </c:pt>
                <c:pt idx="259">
                  <c:v>3.12</c:v>
                </c:pt>
                <c:pt idx="260">
                  <c:v>3.42</c:v>
                </c:pt>
                <c:pt idx="261">
                  <c:v>2.5</c:v>
                </c:pt>
                <c:pt idx="262">
                  <c:v>2.57</c:v>
                </c:pt>
                <c:pt idx="263">
                  <c:v>3.38</c:v>
                </c:pt>
                <c:pt idx="264">
                  <c:v>-0.12000000000000002</c:v>
                </c:pt>
                <c:pt idx="265">
                  <c:v>-0.74000000000000088</c:v>
                </c:pt>
                <c:pt idx="266">
                  <c:v>1.3</c:v>
                </c:pt>
                <c:pt idx="267">
                  <c:v>6.5</c:v>
                </c:pt>
                <c:pt idx="268">
                  <c:v>2.14</c:v>
                </c:pt>
                <c:pt idx="269">
                  <c:v>0.48000000000000032</c:v>
                </c:pt>
                <c:pt idx="270">
                  <c:v>6.64</c:v>
                </c:pt>
                <c:pt idx="271">
                  <c:v>6.26</c:v>
                </c:pt>
                <c:pt idx="272">
                  <c:v>3.4499999999999997</c:v>
                </c:pt>
                <c:pt idx="273">
                  <c:v>3.86</c:v>
                </c:pt>
                <c:pt idx="274">
                  <c:v>8.24</c:v>
                </c:pt>
                <c:pt idx="275">
                  <c:v>8.58</c:v>
                </c:pt>
                <c:pt idx="276">
                  <c:v>3.9</c:v>
                </c:pt>
                <c:pt idx="277">
                  <c:v>0.05</c:v>
                </c:pt>
                <c:pt idx="278">
                  <c:v>6.79</c:v>
                </c:pt>
                <c:pt idx="279">
                  <c:v>7.4700000000000024</c:v>
                </c:pt>
                <c:pt idx="280">
                  <c:v>5.22</c:v>
                </c:pt>
                <c:pt idx="281">
                  <c:v>4.92</c:v>
                </c:pt>
                <c:pt idx="282">
                  <c:v>5.98</c:v>
                </c:pt>
                <c:pt idx="283">
                  <c:v>7.3599999999999985</c:v>
                </c:pt>
                <c:pt idx="284">
                  <c:v>7.3599999999999985</c:v>
                </c:pt>
                <c:pt idx="285">
                  <c:v>7.4700000000000024</c:v>
                </c:pt>
                <c:pt idx="286">
                  <c:v>6.52</c:v>
                </c:pt>
                <c:pt idx="287">
                  <c:v>6.2700000000000014</c:v>
                </c:pt>
                <c:pt idx="288">
                  <c:v>5.21</c:v>
                </c:pt>
                <c:pt idx="289">
                  <c:v>3.62</c:v>
                </c:pt>
                <c:pt idx="290">
                  <c:v>0.37000000000000038</c:v>
                </c:pt>
                <c:pt idx="291">
                  <c:v>1.9000000000000001</c:v>
                </c:pt>
                <c:pt idx="292">
                  <c:v>2.58</c:v>
                </c:pt>
                <c:pt idx="293">
                  <c:v>3.32</c:v>
                </c:pt>
                <c:pt idx="294">
                  <c:v>6.6599999999999975</c:v>
                </c:pt>
                <c:pt idx="295">
                  <c:v>6.25</c:v>
                </c:pt>
                <c:pt idx="296">
                  <c:v>-0.89</c:v>
                </c:pt>
                <c:pt idx="297">
                  <c:v>5.41</c:v>
                </c:pt>
                <c:pt idx="298">
                  <c:v>3.11</c:v>
                </c:pt>
                <c:pt idx="299">
                  <c:v>3.07</c:v>
                </c:pt>
                <c:pt idx="300">
                  <c:v>3.36</c:v>
                </c:pt>
                <c:pt idx="301">
                  <c:v>4.0199999999999996</c:v>
                </c:pt>
                <c:pt idx="302">
                  <c:v>1.55</c:v>
                </c:pt>
                <c:pt idx="303">
                  <c:v>3.4099999999999997</c:v>
                </c:pt>
                <c:pt idx="304">
                  <c:v>3.5</c:v>
                </c:pt>
                <c:pt idx="305">
                  <c:v>6.9</c:v>
                </c:pt>
                <c:pt idx="306">
                  <c:v>4.72</c:v>
                </c:pt>
                <c:pt idx="307">
                  <c:v>3.96</c:v>
                </c:pt>
                <c:pt idx="308">
                  <c:v>5.14</c:v>
                </c:pt>
                <c:pt idx="309">
                  <c:v>2.3199999999999967</c:v>
                </c:pt>
                <c:pt idx="310">
                  <c:v>1.22</c:v>
                </c:pt>
                <c:pt idx="311">
                  <c:v>3.4899999999999998</c:v>
                </c:pt>
                <c:pt idx="312">
                  <c:v>5.88</c:v>
                </c:pt>
                <c:pt idx="313">
                  <c:v>3.8299999999999987</c:v>
                </c:pt>
                <c:pt idx="314">
                  <c:v>-4.99</c:v>
                </c:pt>
                <c:pt idx="315">
                  <c:v>-2</c:v>
                </c:pt>
                <c:pt idx="316">
                  <c:v>9.8800000000000008</c:v>
                </c:pt>
                <c:pt idx="317">
                  <c:v>3.9899999999999998</c:v>
                </c:pt>
                <c:pt idx="318">
                  <c:v>4.6099999999999985</c:v>
                </c:pt>
                <c:pt idx="319">
                  <c:v>4.6199999999999966</c:v>
                </c:pt>
                <c:pt idx="320">
                  <c:v>-1.42</c:v>
                </c:pt>
                <c:pt idx="321">
                  <c:v>1.02</c:v>
                </c:pt>
                <c:pt idx="322">
                  <c:v>2.9099999999999997</c:v>
                </c:pt>
                <c:pt idx="323">
                  <c:v>3</c:v>
                </c:pt>
                <c:pt idx="324">
                  <c:v>3.18</c:v>
                </c:pt>
                <c:pt idx="325">
                  <c:v>3.77</c:v>
                </c:pt>
                <c:pt idx="326">
                  <c:v>3.77</c:v>
                </c:pt>
                <c:pt idx="327">
                  <c:v>0.88</c:v>
                </c:pt>
                <c:pt idx="328">
                  <c:v>1.29</c:v>
                </c:pt>
                <c:pt idx="329">
                  <c:v>2.4899999999999998</c:v>
                </c:pt>
                <c:pt idx="330">
                  <c:v>2.79</c:v>
                </c:pt>
                <c:pt idx="331">
                  <c:v>-0.630000000000001</c:v>
                </c:pt>
                <c:pt idx="332">
                  <c:v>4.26</c:v>
                </c:pt>
                <c:pt idx="333">
                  <c:v>4.18</c:v>
                </c:pt>
                <c:pt idx="334">
                  <c:v>2.9299999999999997</c:v>
                </c:pt>
                <c:pt idx="335">
                  <c:v>2.21</c:v>
                </c:pt>
                <c:pt idx="336">
                  <c:v>5</c:v>
                </c:pt>
                <c:pt idx="337">
                  <c:v>5.63</c:v>
                </c:pt>
                <c:pt idx="338">
                  <c:v>3.79</c:v>
                </c:pt>
                <c:pt idx="339">
                  <c:v>2.8</c:v>
                </c:pt>
                <c:pt idx="340">
                  <c:v>3.96</c:v>
                </c:pt>
                <c:pt idx="341">
                  <c:v>-2.4499999999999997</c:v>
                </c:pt>
                <c:pt idx="342">
                  <c:v>5.1099999999999985</c:v>
                </c:pt>
                <c:pt idx="343">
                  <c:v>5.6599999999999975</c:v>
                </c:pt>
                <c:pt idx="344">
                  <c:v>6.55</c:v>
                </c:pt>
                <c:pt idx="345">
                  <c:v>3.73</c:v>
                </c:pt>
                <c:pt idx="346">
                  <c:v>2.66</c:v>
                </c:pt>
                <c:pt idx="347">
                  <c:v>-0.16</c:v>
                </c:pt>
                <c:pt idx="348">
                  <c:v>3.3</c:v>
                </c:pt>
                <c:pt idx="349">
                  <c:v>-1.87</c:v>
                </c:pt>
                <c:pt idx="350">
                  <c:v>-1.87</c:v>
                </c:pt>
                <c:pt idx="351">
                  <c:v>0.92</c:v>
                </c:pt>
                <c:pt idx="352">
                  <c:v>1.75</c:v>
                </c:pt>
                <c:pt idx="353">
                  <c:v>-6.2700000000000014</c:v>
                </c:pt>
                <c:pt idx="354">
                  <c:v>-2.4899999999999998</c:v>
                </c:pt>
                <c:pt idx="355">
                  <c:v>1.43</c:v>
                </c:pt>
                <c:pt idx="356">
                  <c:v>5.9700000000000024</c:v>
                </c:pt>
                <c:pt idx="357">
                  <c:v>7.52</c:v>
                </c:pt>
                <c:pt idx="358">
                  <c:v>4.78</c:v>
                </c:pt>
                <c:pt idx="359">
                  <c:v>4.76</c:v>
                </c:pt>
                <c:pt idx="360">
                  <c:v>4.4800000000000004</c:v>
                </c:pt>
                <c:pt idx="361">
                  <c:v>4.42</c:v>
                </c:pt>
                <c:pt idx="362">
                  <c:v>5.03</c:v>
                </c:pt>
                <c:pt idx="363">
                  <c:v>-2.3099999999999987</c:v>
                </c:pt>
                <c:pt idx="364">
                  <c:v>-2.77</c:v>
                </c:pt>
                <c:pt idx="365">
                  <c:v>-1.53</c:v>
                </c:pt>
                <c:pt idx="366">
                  <c:v>-2.34</c:v>
                </c:pt>
                <c:pt idx="367">
                  <c:v>1.6900000000000017</c:v>
                </c:pt>
                <c:pt idx="368">
                  <c:v>-1.9100000000000001</c:v>
                </c:pt>
                <c:pt idx="369">
                  <c:v>3.48</c:v>
                </c:pt>
                <c:pt idx="370">
                  <c:v>3.8499999999999988</c:v>
                </c:pt>
                <c:pt idx="371">
                  <c:v>3.09</c:v>
                </c:pt>
                <c:pt idx="372">
                  <c:v>4.2</c:v>
                </c:pt>
                <c:pt idx="373">
                  <c:v>4.1499999999999995</c:v>
                </c:pt>
                <c:pt idx="374">
                  <c:v>2.64</c:v>
                </c:pt>
                <c:pt idx="375">
                  <c:v>1.08</c:v>
                </c:pt>
                <c:pt idx="376">
                  <c:v>2.15</c:v>
                </c:pt>
                <c:pt idx="377">
                  <c:v>1.86</c:v>
                </c:pt>
                <c:pt idx="378">
                  <c:v>1.75</c:v>
                </c:pt>
                <c:pt idx="379">
                  <c:v>1.1200000000000001</c:v>
                </c:pt>
                <c:pt idx="380">
                  <c:v>4.53</c:v>
                </c:pt>
                <c:pt idx="381">
                  <c:v>2.8299999999999987</c:v>
                </c:pt>
                <c:pt idx="382">
                  <c:v>3.86</c:v>
                </c:pt>
                <c:pt idx="383">
                  <c:v>2.56</c:v>
                </c:pt>
                <c:pt idx="384">
                  <c:v>2.5499999999999998</c:v>
                </c:pt>
                <c:pt idx="385">
                  <c:v>2.79</c:v>
                </c:pt>
                <c:pt idx="386">
                  <c:v>3.9699999999999998</c:v>
                </c:pt>
                <c:pt idx="387">
                  <c:v>2.57</c:v>
                </c:pt>
                <c:pt idx="388">
                  <c:v>3.71</c:v>
                </c:pt>
                <c:pt idx="389">
                  <c:v>2.57</c:v>
                </c:pt>
                <c:pt idx="390">
                  <c:v>2.5299999999999998</c:v>
                </c:pt>
                <c:pt idx="391">
                  <c:v>2.58</c:v>
                </c:pt>
                <c:pt idx="392">
                  <c:v>4.8599999999999985</c:v>
                </c:pt>
                <c:pt idx="393">
                  <c:v>4.1399999999999997</c:v>
                </c:pt>
                <c:pt idx="394">
                  <c:v>4.2699999999999996</c:v>
                </c:pt>
                <c:pt idx="395">
                  <c:v>2.66</c:v>
                </c:pt>
                <c:pt idx="396">
                  <c:v>3.9099999999999997</c:v>
                </c:pt>
                <c:pt idx="397">
                  <c:v>4.1499999999999995</c:v>
                </c:pt>
                <c:pt idx="398">
                  <c:v>3.51</c:v>
                </c:pt>
                <c:pt idx="399">
                  <c:v>3.64</c:v>
                </c:pt>
                <c:pt idx="400">
                  <c:v>4.0599999999999996</c:v>
                </c:pt>
                <c:pt idx="401">
                  <c:v>4.6199999999999966</c:v>
                </c:pt>
                <c:pt idx="402">
                  <c:v>3.2800000000000002</c:v>
                </c:pt>
                <c:pt idx="403">
                  <c:v>3.25</c:v>
                </c:pt>
                <c:pt idx="404">
                  <c:v>3.7600000000000002</c:v>
                </c:pt>
                <c:pt idx="405">
                  <c:v>4.75</c:v>
                </c:pt>
                <c:pt idx="406">
                  <c:v>2.9699999999999998</c:v>
                </c:pt>
                <c:pt idx="407">
                  <c:v>4.87</c:v>
                </c:pt>
                <c:pt idx="408">
                  <c:v>2.44</c:v>
                </c:pt>
                <c:pt idx="409">
                  <c:v>2.2799999999999998</c:v>
                </c:pt>
                <c:pt idx="410">
                  <c:v>1.44</c:v>
                </c:pt>
                <c:pt idx="411">
                  <c:v>2.08</c:v>
                </c:pt>
                <c:pt idx="412">
                  <c:v>1.1100000000000001</c:v>
                </c:pt>
                <c:pt idx="413">
                  <c:v>1.0900000000000001</c:v>
                </c:pt>
                <c:pt idx="414">
                  <c:v>5.5</c:v>
                </c:pt>
                <c:pt idx="415">
                  <c:v>-4.0599999999999996</c:v>
                </c:pt>
                <c:pt idx="416">
                  <c:v>3.86</c:v>
                </c:pt>
                <c:pt idx="417">
                  <c:v>4.26</c:v>
                </c:pt>
                <c:pt idx="418">
                  <c:v>1.1599999999999981</c:v>
                </c:pt>
                <c:pt idx="419">
                  <c:v>4.04</c:v>
                </c:pt>
                <c:pt idx="420">
                  <c:v>3.4</c:v>
                </c:pt>
                <c:pt idx="421">
                  <c:v>-0.95000000000000062</c:v>
                </c:pt>
                <c:pt idx="422">
                  <c:v>2.8499999999999988</c:v>
                </c:pt>
                <c:pt idx="423">
                  <c:v>2.04</c:v>
                </c:pt>
                <c:pt idx="424">
                  <c:v>1.5</c:v>
                </c:pt>
                <c:pt idx="425">
                  <c:v>0.99</c:v>
                </c:pt>
                <c:pt idx="426">
                  <c:v>3.8099999999999987</c:v>
                </c:pt>
                <c:pt idx="427">
                  <c:v>2.98</c:v>
                </c:pt>
                <c:pt idx="428">
                  <c:v>2.04</c:v>
                </c:pt>
                <c:pt idx="429">
                  <c:v>0.86000000000000065</c:v>
                </c:pt>
                <c:pt idx="430">
                  <c:v>-0.86000000000000065</c:v>
                </c:pt>
                <c:pt idx="434">
                  <c:v>0.67000000000000115</c:v>
                </c:pt>
                <c:pt idx="435">
                  <c:v>2.38</c:v>
                </c:pt>
                <c:pt idx="436">
                  <c:v>4.76</c:v>
                </c:pt>
                <c:pt idx="437">
                  <c:v>0.61000000000000065</c:v>
                </c:pt>
                <c:pt idx="438">
                  <c:v>2.3199999999999967</c:v>
                </c:pt>
                <c:pt idx="439">
                  <c:v>3.04</c:v>
                </c:pt>
                <c:pt idx="440">
                  <c:v>4.17</c:v>
                </c:pt>
                <c:pt idx="441">
                  <c:v>5.49</c:v>
                </c:pt>
                <c:pt idx="442">
                  <c:v>4.78</c:v>
                </c:pt>
                <c:pt idx="443">
                  <c:v>2.1</c:v>
                </c:pt>
                <c:pt idx="444">
                  <c:v>1.24</c:v>
                </c:pt>
                <c:pt idx="445">
                  <c:v>-6.0000000000000032E-2</c:v>
                </c:pt>
                <c:pt idx="446">
                  <c:v>3.1</c:v>
                </c:pt>
                <c:pt idx="447">
                  <c:v>2.36</c:v>
                </c:pt>
                <c:pt idx="448">
                  <c:v>4.37</c:v>
                </c:pt>
                <c:pt idx="449">
                  <c:v>2.0099999999999998</c:v>
                </c:pt>
                <c:pt idx="450">
                  <c:v>2.61</c:v>
                </c:pt>
                <c:pt idx="451">
                  <c:v>4.2699999999999996</c:v>
                </c:pt>
                <c:pt idx="452">
                  <c:v>3</c:v>
                </c:pt>
                <c:pt idx="453">
                  <c:v>2.75</c:v>
                </c:pt>
                <c:pt idx="454">
                  <c:v>2.3099999999999987</c:v>
                </c:pt>
                <c:pt idx="455">
                  <c:v>1.6300000000000001</c:v>
                </c:pt>
                <c:pt idx="456">
                  <c:v>2.04</c:v>
                </c:pt>
                <c:pt idx="457">
                  <c:v>2.4899999999999998</c:v>
                </c:pt>
                <c:pt idx="458">
                  <c:v>-1.1700000000000017</c:v>
                </c:pt>
                <c:pt idx="459">
                  <c:v>3.3499999999999988</c:v>
                </c:pt>
                <c:pt idx="460">
                  <c:v>-7.0000000000000021E-2</c:v>
                </c:pt>
                <c:pt idx="461">
                  <c:v>0.62000000000000088</c:v>
                </c:pt>
                <c:pt idx="462">
                  <c:v>2.0000000000000011E-2</c:v>
                </c:pt>
                <c:pt idx="463">
                  <c:v>2.71</c:v>
                </c:pt>
                <c:pt idx="464">
                  <c:v>3.21</c:v>
                </c:pt>
                <c:pt idx="465">
                  <c:v>2.04</c:v>
                </c:pt>
                <c:pt idx="466">
                  <c:v>0.15000000000000022</c:v>
                </c:pt>
                <c:pt idx="467">
                  <c:v>3.4299999999999997</c:v>
                </c:pt>
                <c:pt idx="468">
                  <c:v>1.6600000000000001</c:v>
                </c:pt>
                <c:pt idx="469">
                  <c:v>2.8699999999999997</c:v>
                </c:pt>
                <c:pt idx="470">
                  <c:v>3.07</c:v>
                </c:pt>
                <c:pt idx="471">
                  <c:v>0.54</c:v>
                </c:pt>
                <c:pt idx="472">
                  <c:v>2.2000000000000002</c:v>
                </c:pt>
                <c:pt idx="473">
                  <c:v>0.39000000000000051</c:v>
                </c:pt>
                <c:pt idx="474">
                  <c:v>-0.56000000000000005</c:v>
                </c:pt>
                <c:pt idx="475">
                  <c:v>4.59</c:v>
                </c:pt>
                <c:pt idx="476">
                  <c:v>2.16</c:v>
                </c:pt>
                <c:pt idx="477">
                  <c:v>-1.1800000000000017</c:v>
                </c:pt>
                <c:pt idx="478">
                  <c:v>0.87000000000000088</c:v>
                </c:pt>
                <c:pt idx="479">
                  <c:v>4.8599999999999985</c:v>
                </c:pt>
                <c:pt idx="480">
                  <c:v>4.3099999999999996</c:v>
                </c:pt>
                <c:pt idx="481">
                  <c:v>3.08</c:v>
                </c:pt>
                <c:pt idx="482">
                  <c:v>0.55000000000000004</c:v>
                </c:pt>
                <c:pt idx="483">
                  <c:v>2.8899999999999997</c:v>
                </c:pt>
                <c:pt idx="484">
                  <c:v>-0.39000000000000051</c:v>
                </c:pt>
                <c:pt idx="485">
                  <c:v>4.21</c:v>
                </c:pt>
                <c:pt idx="486">
                  <c:v>3.58</c:v>
                </c:pt>
                <c:pt idx="487">
                  <c:v>1.8800000000000001</c:v>
                </c:pt>
                <c:pt idx="488">
                  <c:v>0.94000000000000061</c:v>
                </c:pt>
                <c:pt idx="489">
                  <c:v>-3.9499999999999997</c:v>
                </c:pt>
                <c:pt idx="490">
                  <c:v>2.66</c:v>
                </c:pt>
                <c:pt idx="491">
                  <c:v>5.53</c:v>
                </c:pt>
                <c:pt idx="492">
                  <c:v>2.13</c:v>
                </c:pt>
                <c:pt idx="493">
                  <c:v>3.52</c:v>
                </c:pt>
                <c:pt idx="494">
                  <c:v>5.6199999999999966</c:v>
                </c:pt>
                <c:pt idx="495">
                  <c:v>1.62</c:v>
                </c:pt>
                <c:pt idx="496">
                  <c:v>1.29</c:v>
                </c:pt>
                <c:pt idx="497">
                  <c:v>5.6899999999999995</c:v>
                </c:pt>
                <c:pt idx="498">
                  <c:v>1.9900000000000018</c:v>
                </c:pt>
                <c:pt idx="499">
                  <c:v>3.54</c:v>
                </c:pt>
                <c:pt idx="500">
                  <c:v>3.15</c:v>
                </c:pt>
                <c:pt idx="501">
                  <c:v>6.49</c:v>
                </c:pt>
                <c:pt idx="502">
                  <c:v>4.7</c:v>
                </c:pt>
                <c:pt idx="503">
                  <c:v>0.46</c:v>
                </c:pt>
                <c:pt idx="504">
                  <c:v>0.70000000000000062</c:v>
                </c:pt>
                <c:pt idx="505">
                  <c:v>4.0599999999999996</c:v>
                </c:pt>
                <c:pt idx="506">
                  <c:v>2.23</c:v>
                </c:pt>
                <c:pt idx="507">
                  <c:v>2.3899999999999997</c:v>
                </c:pt>
                <c:pt idx="508">
                  <c:v>3.7800000000000002</c:v>
                </c:pt>
                <c:pt idx="509">
                  <c:v>3.27</c:v>
                </c:pt>
                <c:pt idx="510">
                  <c:v>1.4</c:v>
                </c:pt>
                <c:pt idx="511">
                  <c:v>2.25</c:v>
                </c:pt>
                <c:pt idx="512">
                  <c:v>2.69</c:v>
                </c:pt>
                <c:pt idx="513">
                  <c:v>4.58</c:v>
                </c:pt>
                <c:pt idx="514">
                  <c:v>-1.08</c:v>
                </c:pt>
                <c:pt idx="515">
                  <c:v>0.3800000000000005</c:v>
                </c:pt>
                <c:pt idx="516">
                  <c:v>3.98</c:v>
                </c:pt>
                <c:pt idx="517">
                  <c:v>3.01</c:v>
                </c:pt>
                <c:pt idx="518">
                  <c:v>3.9</c:v>
                </c:pt>
                <c:pt idx="519">
                  <c:v>6.5</c:v>
                </c:pt>
                <c:pt idx="520">
                  <c:v>3.8899999999999997</c:v>
                </c:pt>
                <c:pt idx="521">
                  <c:v>4.9300000000000024</c:v>
                </c:pt>
                <c:pt idx="522">
                  <c:v>3.14</c:v>
                </c:pt>
                <c:pt idx="523">
                  <c:v>1.02</c:v>
                </c:pt>
                <c:pt idx="524">
                  <c:v>2.3899999999999997</c:v>
                </c:pt>
                <c:pt idx="525">
                  <c:v>3.29</c:v>
                </c:pt>
                <c:pt idx="526">
                  <c:v>-0.1</c:v>
                </c:pt>
                <c:pt idx="527">
                  <c:v>-0.92</c:v>
                </c:pt>
                <c:pt idx="528">
                  <c:v>-0.29000000000000031</c:v>
                </c:pt>
                <c:pt idx="529">
                  <c:v>1.7</c:v>
                </c:pt>
                <c:pt idx="530">
                  <c:v>3.56</c:v>
                </c:pt>
                <c:pt idx="531">
                  <c:v>1.8</c:v>
                </c:pt>
                <c:pt idx="532">
                  <c:v>0.1</c:v>
                </c:pt>
                <c:pt idx="533">
                  <c:v>3.34</c:v>
                </c:pt>
                <c:pt idx="534">
                  <c:v>-2.9899999999999998</c:v>
                </c:pt>
                <c:pt idx="535">
                  <c:v>3.7600000000000002</c:v>
                </c:pt>
                <c:pt idx="536">
                  <c:v>2.73</c:v>
                </c:pt>
                <c:pt idx="537">
                  <c:v>-0.42000000000000032</c:v>
                </c:pt>
                <c:pt idx="538">
                  <c:v>1.9700000000000017</c:v>
                </c:pt>
                <c:pt idx="539">
                  <c:v>0.26</c:v>
                </c:pt>
                <c:pt idx="540">
                  <c:v>4.51</c:v>
                </c:pt>
                <c:pt idx="541">
                  <c:v>3.12</c:v>
                </c:pt>
                <c:pt idx="542">
                  <c:v>-0.34</c:v>
                </c:pt>
                <c:pt idx="543">
                  <c:v>0.72000000000000064</c:v>
                </c:pt>
                <c:pt idx="544">
                  <c:v>2.21</c:v>
                </c:pt>
                <c:pt idx="545">
                  <c:v>0.89</c:v>
                </c:pt>
                <c:pt idx="546">
                  <c:v>7.99</c:v>
                </c:pt>
                <c:pt idx="547">
                  <c:v>7.31</c:v>
                </c:pt>
                <c:pt idx="548">
                  <c:v>4.4700000000000024</c:v>
                </c:pt>
                <c:pt idx="549">
                  <c:v>-1.1800000000000017</c:v>
                </c:pt>
                <c:pt idx="550">
                  <c:v>1.2</c:v>
                </c:pt>
                <c:pt idx="551">
                  <c:v>1.41</c:v>
                </c:pt>
                <c:pt idx="552">
                  <c:v>6.2700000000000014</c:v>
                </c:pt>
                <c:pt idx="553">
                  <c:v>1.53</c:v>
                </c:pt>
                <c:pt idx="554">
                  <c:v>-2.4299999999999997</c:v>
                </c:pt>
                <c:pt idx="555">
                  <c:v>-1.53</c:v>
                </c:pt>
                <c:pt idx="556">
                  <c:v>3.04</c:v>
                </c:pt>
                <c:pt idx="557">
                  <c:v>3.9299999999999997</c:v>
                </c:pt>
                <c:pt idx="558">
                  <c:v>2.8499999999999988</c:v>
                </c:pt>
                <c:pt idx="559">
                  <c:v>3.73</c:v>
                </c:pt>
                <c:pt idx="560">
                  <c:v>2.57</c:v>
                </c:pt>
                <c:pt idx="561">
                  <c:v>5.5</c:v>
                </c:pt>
                <c:pt idx="562">
                  <c:v>4.9400000000000004</c:v>
                </c:pt>
                <c:pt idx="563">
                  <c:v>4.9400000000000004</c:v>
                </c:pt>
                <c:pt idx="564">
                  <c:v>4.9800000000000004</c:v>
                </c:pt>
                <c:pt idx="565">
                  <c:v>4.8099999999999996</c:v>
                </c:pt>
                <c:pt idx="566">
                  <c:v>2.3499999999999988</c:v>
                </c:pt>
                <c:pt idx="567">
                  <c:v>-0.630000000000001</c:v>
                </c:pt>
                <c:pt idx="568">
                  <c:v>4.3099999999999996</c:v>
                </c:pt>
                <c:pt idx="569">
                  <c:v>3.07</c:v>
                </c:pt>
                <c:pt idx="570">
                  <c:v>-0.52</c:v>
                </c:pt>
                <c:pt idx="571">
                  <c:v>1.28</c:v>
                </c:pt>
                <c:pt idx="572">
                  <c:v>2.8299999999999987</c:v>
                </c:pt>
                <c:pt idx="573">
                  <c:v>2.74</c:v>
                </c:pt>
                <c:pt idx="574">
                  <c:v>3.2800000000000002</c:v>
                </c:pt>
                <c:pt idx="575">
                  <c:v>1.77</c:v>
                </c:pt>
                <c:pt idx="576">
                  <c:v>2.48</c:v>
                </c:pt>
                <c:pt idx="577">
                  <c:v>3.2600000000000002</c:v>
                </c:pt>
                <c:pt idx="578">
                  <c:v>4.88</c:v>
                </c:pt>
                <c:pt idx="579">
                  <c:v>5.99</c:v>
                </c:pt>
                <c:pt idx="580">
                  <c:v>2.54</c:v>
                </c:pt>
                <c:pt idx="581">
                  <c:v>1.32</c:v>
                </c:pt>
                <c:pt idx="582">
                  <c:v>-3.0000000000000002E-2</c:v>
                </c:pt>
                <c:pt idx="583">
                  <c:v>2.3299999999999987</c:v>
                </c:pt>
                <c:pt idx="584">
                  <c:v>4.1499999999999995</c:v>
                </c:pt>
                <c:pt idx="585">
                  <c:v>-0.25</c:v>
                </c:pt>
                <c:pt idx="586">
                  <c:v>-2.67</c:v>
                </c:pt>
                <c:pt idx="587">
                  <c:v>-1.1299999999999979</c:v>
                </c:pt>
                <c:pt idx="588">
                  <c:v>4.49</c:v>
                </c:pt>
                <c:pt idx="589">
                  <c:v>2.23</c:v>
                </c:pt>
                <c:pt idx="590">
                  <c:v>4.5</c:v>
                </c:pt>
                <c:pt idx="591">
                  <c:v>0.31000000000000044</c:v>
                </c:pt>
                <c:pt idx="592">
                  <c:v>2.4</c:v>
                </c:pt>
                <c:pt idx="593">
                  <c:v>1.6900000000000017</c:v>
                </c:pt>
                <c:pt idx="594">
                  <c:v>5.53</c:v>
                </c:pt>
                <c:pt idx="595">
                  <c:v>1.6700000000000017</c:v>
                </c:pt>
                <c:pt idx="596">
                  <c:v>3.63</c:v>
                </c:pt>
                <c:pt idx="597">
                  <c:v>3.3899999999999997</c:v>
                </c:pt>
                <c:pt idx="598">
                  <c:v>4.18</c:v>
                </c:pt>
                <c:pt idx="599">
                  <c:v>3.29</c:v>
                </c:pt>
                <c:pt idx="600">
                  <c:v>5.1599999999999975</c:v>
                </c:pt>
                <c:pt idx="601">
                  <c:v>4.2</c:v>
                </c:pt>
                <c:pt idx="602">
                  <c:v>5.0599999999999996</c:v>
                </c:pt>
                <c:pt idx="603">
                  <c:v>3.88</c:v>
                </c:pt>
                <c:pt idx="604">
                  <c:v>4.22</c:v>
                </c:pt>
                <c:pt idx="605">
                  <c:v>3.7600000000000002</c:v>
                </c:pt>
                <c:pt idx="606">
                  <c:v>3.03</c:v>
                </c:pt>
                <c:pt idx="607">
                  <c:v>2.17</c:v>
                </c:pt>
                <c:pt idx="608">
                  <c:v>1.31</c:v>
                </c:pt>
                <c:pt idx="609">
                  <c:v>6.1</c:v>
                </c:pt>
                <c:pt idx="610">
                  <c:v>-1.6300000000000001</c:v>
                </c:pt>
                <c:pt idx="611">
                  <c:v>1.45</c:v>
                </c:pt>
                <c:pt idx="612">
                  <c:v>2.11</c:v>
                </c:pt>
                <c:pt idx="613">
                  <c:v>5.56</c:v>
                </c:pt>
                <c:pt idx="614">
                  <c:v>4.3099999999999996</c:v>
                </c:pt>
                <c:pt idx="615">
                  <c:v>3.4</c:v>
                </c:pt>
                <c:pt idx="616">
                  <c:v>3.18</c:v>
                </c:pt>
                <c:pt idx="617">
                  <c:v>2.72</c:v>
                </c:pt>
              </c:numCache>
            </c:numRef>
          </c:xVal>
          <c:yVal>
            <c:numRef>
              <c:f>'\Users\programmer\Documents\Works\SVN Projects\BBB\Projects\[LogBB 2010.xls]Overall'!$BV$2:$BV$619</c:f>
              <c:numCache>
                <c:formatCode>General</c:formatCode>
                <c:ptCount val="618"/>
                <c:pt idx="0">
                  <c:v>-1.3031960574204853</c:v>
                </c:pt>
                <c:pt idx="1">
                  <c:v>0.11453927049149971</c:v>
                </c:pt>
                <c:pt idx="2">
                  <c:v>0.70550838224131418</c:v>
                </c:pt>
                <c:pt idx="3">
                  <c:v>1.6473907603894378</c:v>
                </c:pt>
                <c:pt idx="4">
                  <c:v>-1.2122712330395666</c:v>
                </c:pt>
                <c:pt idx="5">
                  <c:v>-0.72741136077458612</c:v>
                </c:pt>
                <c:pt idx="6">
                  <c:v>0.45262865413022568</c:v>
                </c:pt>
                <c:pt idx="7">
                  <c:v>0.40956040523330056</c:v>
                </c:pt>
                <c:pt idx="8">
                  <c:v>1.7830899869919461</c:v>
                </c:pt>
                <c:pt idx="9">
                  <c:v>0.35865156635201745</c:v>
                </c:pt>
                <c:pt idx="10">
                  <c:v>-0.78998424804158862</c:v>
                </c:pt>
                <c:pt idx="11">
                  <c:v>-1.1138198051426578</c:v>
                </c:pt>
                <c:pt idx="12">
                  <c:v>-1.2426889681591335</c:v>
                </c:pt>
                <c:pt idx="13">
                  <c:v>-0.380071387985076</c:v>
                </c:pt>
                <c:pt idx="14">
                  <c:v>0.77863830616572971</c:v>
                </c:pt>
                <c:pt idx="15">
                  <c:v>0.91641901143180782</c:v>
                </c:pt>
                <c:pt idx="16">
                  <c:v>-0.25982283099331982</c:v>
                </c:pt>
                <c:pt idx="17">
                  <c:v>0.55778422419886864</c:v>
                </c:pt>
                <c:pt idx="18">
                  <c:v>0.17695278950887144</c:v>
                </c:pt>
                <c:pt idx="19">
                  <c:v>1.5672611725273318</c:v>
                </c:pt>
                <c:pt idx="20">
                  <c:v>-5.7740454273771183E-2</c:v>
                </c:pt>
                <c:pt idx="21">
                  <c:v>0.24515513999148991</c:v>
                </c:pt>
                <c:pt idx="22">
                  <c:v>2.2797148359667592</c:v>
                </c:pt>
                <c:pt idx="23">
                  <c:v>-1.2270775899490403E-2</c:v>
                </c:pt>
                <c:pt idx="24">
                  <c:v>1.1282045687048021</c:v>
                </c:pt>
                <c:pt idx="25">
                  <c:v>1.5101254416090146</c:v>
                </c:pt>
                <c:pt idx="26">
                  <c:v>-0.11449533955509261</c:v>
                </c:pt>
                <c:pt idx="27">
                  <c:v>-0.10726707221141299</c:v>
                </c:pt>
                <c:pt idx="28">
                  <c:v>1.5515329790534</c:v>
                </c:pt>
                <c:pt idx="29">
                  <c:v>1.5937735982218371</c:v>
                </c:pt>
                <c:pt idx="30">
                  <c:v>0.65856060977994957</c:v>
                </c:pt>
                <c:pt idx="31">
                  <c:v>1.0401645176601118</c:v>
                </c:pt>
                <c:pt idx="32">
                  <c:v>0.12239832027072807</c:v>
                </c:pt>
                <c:pt idx="33">
                  <c:v>0.72691563953485683</c:v>
                </c:pt>
                <c:pt idx="34">
                  <c:v>-0.13593704248311089</c:v>
                </c:pt>
                <c:pt idx="35">
                  <c:v>0.33922239866230675</c:v>
                </c:pt>
                <c:pt idx="36">
                  <c:v>1.355955204081924</c:v>
                </c:pt>
                <c:pt idx="37">
                  <c:v>0.16673754056127363</c:v>
                </c:pt>
                <c:pt idx="38">
                  <c:v>1.49783273055741</c:v>
                </c:pt>
                <c:pt idx="39">
                  <c:v>1.2315975620463826</c:v>
                </c:pt>
                <c:pt idx="40">
                  <c:v>-0.11298606519705531</c:v>
                </c:pt>
                <c:pt idx="41">
                  <c:v>-0.11538987021512234</c:v>
                </c:pt>
                <c:pt idx="42">
                  <c:v>0.8708456660417857</c:v>
                </c:pt>
                <c:pt idx="43">
                  <c:v>1.1131424297112802</c:v>
                </c:pt>
                <c:pt idx="44">
                  <c:v>1.3675273758337141</c:v>
                </c:pt>
                <c:pt idx="45">
                  <c:v>1.1946875490383295</c:v>
                </c:pt>
                <c:pt idx="46">
                  <c:v>1.6697853867046475</c:v>
                </c:pt>
                <c:pt idx="47">
                  <c:v>2.5119239873312837</c:v>
                </c:pt>
                <c:pt idx="48">
                  <c:v>1.395077015350112</c:v>
                </c:pt>
                <c:pt idx="49">
                  <c:v>0.88081244006424508</c:v>
                </c:pt>
                <c:pt idx="50">
                  <c:v>0.98963472665006114</c:v>
                </c:pt>
                <c:pt idx="51">
                  <c:v>1.8294570601181044</c:v>
                </c:pt>
                <c:pt idx="52">
                  <c:v>0.31691001300805727</c:v>
                </c:pt>
                <c:pt idx="53">
                  <c:v>1.4078232426041288</c:v>
                </c:pt>
                <c:pt idx="54">
                  <c:v>1.82</c:v>
                </c:pt>
                <c:pt idx="55">
                  <c:v>0.38656197290893918</c:v>
                </c:pt>
                <c:pt idx="56">
                  <c:v>0.49993195564972437</c:v>
                </c:pt>
                <c:pt idx="57">
                  <c:v>0.60914798835785577</c:v>
                </c:pt>
                <c:pt idx="58">
                  <c:v>1.7086073148417769</c:v>
                </c:pt>
                <c:pt idx="59">
                  <c:v>1.605542010773082</c:v>
                </c:pt>
                <c:pt idx="60">
                  <c:v>2.1109967379742152</c:v>
                </c:pt>
                <c:pt idx="61">
                  <c:v>2.5661327796308453</c:v>
                </c:pt>
                <c:pt idx="62">
                  <c:v>2.1608187539523804</c:v>
                </c:pt>
                <c:pt idx="63">
                  <c:v>0.64061905574929401</c:v>
                </c:pt>
                <c:pt idx="64">
                  <c:v>-3.7944959291486946E-2</c:v>
                </c:pt>
                <c:pt idx="65">
                  <c:v>1.1649387366083017</c:v>
                </c:pt>
                <c:pt idx="66">
                  <c:v>-0.10000000000000009</c:v>
                </c:pt>
                <c:pt idx="67">
                  <c:v>-0.25235534970767681</c:v>
                </c:pt>
                <c:pt idx="68">
                  <c:v>0.69794000867203765</c:v>
                </c:pt>
                <c:pt idx="69">
                  <c:v>-1.1091697025390983</c:v>
                </c:pt>
                <c:pt idx="70">
                  <c:v>2.0410299956639797</c:v>
                </c:pt>
                <c:pt idx="71">
                  <c:v>-6.7159121327417581E-2</c:v>
                </c:pt>
                <c:pt idx="72">
                  <c:v>9.2532624315722165E-2</c:v>
                </c:pt>
                <c:pt idx="73">
                  <c:v>5.7728766960431735E-2</c:v>
                </c:pt>
                <c:pt idx="74">
                  <c:v>0.12152872092807142</c:v>
                </c:pt>
                <c:pt idx="75">
                  <c:v>0.39794000867203788</c:v>
                </c:pt>
                <c:pt idx="76">
                  <c:v>0.15293775650700045</c:v>
                </c:pt>
                <c:pt idx="77">
                  <c:v>0.37297438413275219</c:v>
                </c:pt>
                <c:pt idx="78">
                  <c:v>2.4716874862246465</c:v>
                </c:pt>
                <c:pt idx="79">
                  <c:v>0.74287104440758034</c:v>
                </c:pt>
                <c:pt idx="80">
                  <c:v>0.88116628169613676</c:v>
                </c:pt>
                <c:pt idx="81">
                  <c:v>1.9300000000000017</c:v>
                </c:pt>
                <c:pt idx="82">
                  <c:v>1.2491167844516373</c:v>
                </c:pt>
                <c:pt idx="83">
                  <c:v>0.70780395369828153</c:v>
                </c:pt>
                <c:pt idx="84">
                  <c:v>-0.57933527768595761</c:v>
                </c:pt>
                <c:pt idx="85">
                  <c:v>0.64615357314774768</c:v>
                </c:pt>
                <c:pt idx="86">
                  <c:v>-0.98530282276169157</c:v>
                </c:pt>
                <c:pt idx="87">
                  <c:v>0.15701652987778278</c:v>
                </c:pt>
                <c:pt idx="88">
                  <c:v>1.1266111750163865</c:v>
                </c:pt>
                <c:pt idx="89">
                  <c:v>0.36770939384858237</c:v>
                </c:pt>
                <c:pt idx="90">
                  <c:v>4.1462802430360476E-2</c:v>
                </c:pt>
                <c:pt idx="91">
                  <c:v>0.86383735295924402</c:v>
                </c:pt>
                <c:pt idx="92">
                  <c:v>-1.7350980400142548</c:v>
                </c:pt>
                <c:pt idx="93">
                  <c:v>1.1739087409443179</c:v>
                </c:pt>
                <c:pt idx="94">
                  <c:v>1.4993842293742348</c:v>
                </c:pt>
                <c:pt idx="95">
                  <c:v>0.14080163846612292</c:v>
                </c:pt>
                <c:pt idx="96">
                  <c:v>1.0506099933550868</c:v>
                </c:pt>
                <c:pt idx="97">
                  <c:v>2.2230432629404553</c:v>
                </c:pt>
                <c:pt idx="98">
                  <c:v>1.3239087409443178</c:v>
                </c:pt>
                <c:pt idx="99">
                  <c:v>1.4628952016351904</c:v>
                </c:pt>
                <c:pt idx="100">
                  <c:v>0.2644817710283629</c:v>
                </c:pt>
                <c:pt idx="101">
                  <c:v>0.35048324053781232</c:v>
                </c:pt>
                <c:pt idx="102">
                  <c:v>3.51</c:v>
                </c:pt>
                <c:pt idx="103">
                  <c:v>0.98448195767684943</c:v>
                </c:pt>
                <c:pt idx="104">
                  <c:v>2.3204807473813878</c:v>
                </c:pt>
                <c:pt idx="105">
                  <c:v>-0.55135948838027571</c:v>
                </c:pt>
                <c:pt idx="106">
                  <c:v>0.38605252321965156</c:v>
                </c:pt>
                <c:pt idx="107">
                  <c:v>0.9393914574316331</c:v>
                </c:pt>
                <c:pt idx="108">
                  <c:v>0.82052160081263459</c:v>
                </c:pt>
                <c:pt idx="109">
                  <c:v>0.80470723057402949</c:v>
                </c:pt>
                <c:pt idx="110">
                  <c:v>0.97551176669234352</c:v>
                </c:pt>
                <c:pt idx="111">
                  <c:v>1.0506099933550868</c:v>
                </c:pt>
                <c:pt idx="112">
                  <c:v>2.5797382846050407</c:v>
                </c:pt>
                <c:pt idx="113">
                  <c:v>0.37322826573375623</c:v>
                </c:pt>
                <c:pt idx="114">
                  <c:v>0.24842499412940713</c:v>
                </c:pt>
                <c:pt idx="115">
                  <c:v>1.2574244875598055</c:v>
                </c:pt>
                <c:pt idx="116">
                  <c:v>1.0079021420642809</c:v>
                </c:pt>
                <c:pt idx="117">
                  <c:v>1.1789700043360212</c:v>
                </c:pt>
                <c:pt idx="118">
                  <c:v>0.6275489102695726</c:v>
                </c:pt>
                <c:pt idx="119">
                  <c:v>1.4639087409443168</c:v>
                </c:pt>
                <c:pt idx="120">
                  <c:v>0.98551176669234253</c:v>
                </c:pt>
                <c:pt idx="121">
                  <c:v>0.22534523311675891</c:v>
                </c:pt>
                <c:pt idx="122">
                  <c:v>1.6334573365218716</c:v>
                </c:pt>
                <c:pt idx="123">
                  <c:v>0.52384269776799153</c:v>
                </c:pt>
                <c:pt idx="124">
                  <c:v>0.37712641639124711</c:v>
                </c:pt>
                <c:pt idx="125">
                  <c:v>1.5728419686577821</c:v>
                </c:pt>
                <c:pt idx="126">
                  <c:v>0.73928257653071761</c:v>
                </c:pt>
                <c:pt idx="127">
                  <c:v>4.7951325734187505E-3</c:v>
                </c:pt>
                <c:pt idx="128">
                  <c:v>-0.19793404883777968</c:v>
                </c:pt>
                <c:pt idx="129">
                  <c:v>0.11090921039941341</c:v>
                </c:pt>
                <c:pt idx="130">
                  <c:v>-0.60183204443624849</c:v>
                </c:pt>
                <c:pt idx="131">
                  <c:v>0.44222272515935152</c:v>
                </c:pt>
                <c:pt idx="132">
                  <c:v>-0.27385779542347138</c:v>
                </c:pt>
                <c:pt idx="133">
                  <c:v>-0.38832604843504898</c:v>
                </c:pt>
                <c:pt idx="134">
                  <c:v>-0.26192753422067538</c:v>
                </c:pt>
                <c:pt idx="135">
                  <c:v>1.6254516273630206</c:v>
                </c:pt>
                <c:pt idx="136">
                  <c:v>2.4676062401770378</c:v>
                </c:pt>
                <c:pt idx="137">
                  <c:v>1.2252752090209358</c:v>
                </c:pt>
                <c:pt idx="138">
                  <c:v>1.6524039620867903</c:v>
                </c:pt>
                <c:pt idx="139">
                  <c:v>2.6258700043360186</c:v>
                </c:pt>
                <c:pt idx="140">
                  <c:v>0.50023983691012064</c:v>
                </c:pt>
                <c:pt idx="141">
                  <c:v>-0.56442383058650292</c:v>
                </c:pt>
                <c:pt idx="142">
                  <c:v>0.96000516167158456</c:v>
                </c:pt>
                <c:pt idx="143">
                  <c:v>-1.3284850188786501</c:v>
                </c:pt>
                <c:pt idx="144">
                  <c:v>0.80702355010660887</c:v>
                </c:pt>
                <c:pt idx="145">
                  <c:v>-7.9882446443493474E-2</c:v>
                </c:pt>
                <c:pt idx="146">
                  <c:v>1.194194676370208</c:v>
                </c:pt>
                <c:pt idx="147">
                  <c:v>0.79485694429376352</c:v>
                </c:pt>
                <c:pt idx="148">
                  <c:v>-3.3349720840472941E-2</c:v>
                </c:pt>
                <c:pt idx="149">
                  <c:v>0.38983027886355992</c:v>
                </c:pt>
                <c:pt idx="150">
                  <c:v>0.15002808767115011</c:v>
                </c:pt>
                <c:pt idx="151">
                  <c:v>1.5044256667895695</c:v>
                </c:pt>
                <c:pt idx="152">
                  <c:v>1.9440073572952641</c:v>
                </c:pt>
                <c:pt idx="153">
                  <c:v>2.2729573365218667</c:v>
                </c:pt>
                <c:pt idx="154">
                  <c:v>1.7075701760979358</c:v>
                </c:pt>
                <c:pt idx="155">
                  <c:v>1.0342188487450181</c:v>
                </c:pt>
                <c:pt idx="156">
                  <c:v>2.6786383061657273</c:v>
                </c:pt>
                <c:pt idx="157">
                  <c:v>1.1512513938157563</c:v>
                </c:pt>
                <c:pt idx="158">
                  <c:v>1.1955041441653265</c:v>
                </c:pt>
                <c:pt idx="159">
                  <c:v>1.5642188487450195</c:v>
                </c:pt>
                <c:pt idx="160">
                  <c:v>0.99125139381575522</c:v>
                </c:pt>
                <c:pt idx="161">
                  <c:v>2.3234985135730875</c:v>
                </c:pt>
                <c:pt idx="162">
                  <c:v>0.87919112451906611</c:v>
                </c:pt>
                <c:pt idx="163">
                  <c:v>1.0672724716820261</c:v>
                </c:pt>
                <c:pt idx="164">
                  <c:v>2.3919496449828412</c:v>
                </c:pt>
                <c:pt idx="165">
                  <c:v>1.1249387366083001</c:v>
                </c:pt>
                <c:pt idx="166">
                  <c:v>1.8686362358410127</c:v>
                </c:pt>
                <c:pt idx="167">
                  <c:v>2.0659450546418288E-2</c:v>
                </c:pt>
                <c:pt idx="168">
                  <c:v>1.7028419686577807</c:v>
                </c:pt>
                <c:pt idx="169">
                  <c:v>0.27657200643706281</c:v>
                </c:pt>
                <c:pt idx="170">
                  <c:v>0.13760831050174621</c:v>
                </c:pt>
                <c:pt idx="171">
                  <c:v>-0.83000000000000063</c:v>
                </c:pt>
                <c:pt idx="172">
                  <c:v>-0.54013273673004158</c:v>
                </c:pt>
                <c:pt idx="173">
                  <c:v>0.83671393297954355</c:v>
                </c:pt>
                <c:pt idx="174">
                  <c:v>1.9635145623876585E-2</c:v>
                </c:pt>
                <c:pt idx="175">
                  <c:v>0.95078197732981984</c:v>
                </c:pt>
                <c:pt idx="176">
                  <c:v>-0.32000000000000051</c:v>
                </c:pt>
                <c:pt idx="177">
                  <c:v>-0.36219992979558507</c:v>
                </c:pt>
                <c:pt idx="178">
                  <c:v>-0.32308998699194458</c:v>
                </c:pt>
                <c:pt idx="179">
                  <c:v>1.58361996611869</c:v>
                </c:pt>
                <c:pt idx="180">
                  <c:v>1.7462860601221124</c:v>
                </c:pt>
                <c:pt idx="181">
                  <c:v>-0.52146169383427254</c:v>
                </c:pt>
                <c:pt idx="182">
                  <c:v>1.0649408069330162</c:v>
                </c:pt>
                <c:pt idx="183">
                  <c:v>-2.5395902474982492E-2</c:v>
                </c:pt>
                <c:pt idx="184">
                  <c:v>2.3383754016455383</c:v>
                </c:pt>
                <c:pt idx="185">
                  <c:v>1.8972907182741341</c:v>
                </c:pt>
                <c:pt idx="186">
                  <c:v>2.0436949675951332</c:v>
                </c:pt>
                <c:pt idx="187">
                  <c:v>-0.84167000433601979</c:v>
                </c:pt>
                <c:pt idx="188">
                  <c:v>1.7761982759330051</c:v>
                </c:pt>
                <c:pt idx="189">
                  <c:v>0.40667939818460191</c:v>
                </c:pt>
                <c:pt idx="190">
                  <c:v>1.3158523791212793</c:v>
                </c:pt>
                <c:pt idx="191">
                  <c:v>0.6502460335881165</c:v>
                </c:pt>
                <c:pt idx="192">
                  <c:v>1.200550182333308</c:v>
                </c:pt>
                <c:pt idx="193">
                  <c:v>2.5228787452803392</c:v>
                </c:pt>
                <c:pt idx="194">
                  <c:v>1.739788758288392</c:v>
                </c:pt>
                <c:pt idx="195">
                  <c:v>1.1326320947158441</c:v>
                </c:pt>
                <c:pt idx="196">
                  <c:v>1.5077807052660828</c:v>
                </c:pt>
                <c:pt idx="197">
                  <c:v>1.8616110699496886</c:v>
                </c:pt>
                <c:pt idx="198">
                  <c:v>0.39779784682347896</c:v>
                </c:pt>
                <c:pt idx="199">
                  <c:v>-0.67649072517248265</c:v>
                </c:pt>
                <c:pt idx="200">
                  <c:v>1.6142041196321315</c:v>
                </c:pt>
                <c:pt idx="201">
                  <c:v>0.32005039867429286</c:v>
                </c:pt>
                <c:pt idx="202">
                  <c:v>2.2402164033831862</c:v>
                </c:pt>
                <c:pt idx="203">
                  <c:v>0.11141209464271035</c:v>
                </c:pt>
                <c:pt idx="204">
                  <c:v>2.4818487496163582</c:v>
                </c:pt>
                <c:pt idx="205">
                  <c:v>0.8791479883578559</c:v>
                </c:pt>
                <c:pt idx="206">
                  <c:v>1.3935092748275182</c:v>
                </c:pt>
                <c:pt idx="207">
                  <c:v>2.2939087409443246</c:v>
                </c:pt>
                <c:pt idx="208">
                  <c:v>1.834677021213345</c:v>
                </c:pt>
                <c:pt idx="209">
                  <c:v>1.4058800173440718</c:v>
                </c:pt>
                <c:pt idx="210">
                  <c:v>3.3886073148417748</c:v>
                </c:pt>
                <c:pt idx="211">
                  <c:v>-0.70081359228079165</c:v>
                </c:pt>
                <c:pt idx="212">
                  <c:v>0.15712641639124644</c:v>
                </c:pt>
                <c:pt idx="213">
                  <c:v>1.0224298239020637</c:v>
                </c:pt>
                <c:pt idx="214">
                  <c:v>0.93575749056067625</c:v>
                </c:pt>
                <c:pt idx="215">
                  <c:v>0.21978875828839417</c:v>
                </c:pt>
                <c:pt idx="216">
                  <c:v>3.2990509688324807</c:v>
                </c:pt>
                <c:pt idx="217">
                  <c:v>2.8667874862246565</c:v>
                </c:pt>
                <c:pt idx="218">
                  <c:v>0.18821356447570994</c:v>
                </c:pt>
                <c:pt idx="219">
                  <c:v>0.17262002533274518</c:v>
                </c:pt>
                <c:pt idx="220">
                  <c:v>0.80287874528033754</c:v>
                </c:pt>
                <c:pt idx="221">
                  <c:v>1.7377807052660799</c:v>
                </c:pt>
                <c:pt idx="222">
                  <c:v>-0.55815125038364455</c:v>
                </c:pt>
                <c:pt idx="223">
                  <c:v>0.29918053350416363</c:v>
                </c:pt>
                <c:pt idx="224">
                  <c:v>0.96841251911874449</c:v>
                </c:pt>
                <c:pt idx="225">
                  <c:v>1.5368894597231524</c:v>
                </c:pt>
                <c:pt idx="226">
                  <c:v>1.0751671198773041</c:v>
                </c:pt>
                <c:pt idx="227">
                  <c:v>1.8746639625349355</c:v>
                </c:pt>
                <c:pt idx="228">
                  <c:v>1.0626826652518258</c:v>
                </c:pt>
                <c:pt idx="229">
                  <c:v>1.5226826652518257</c:v>
                </c:pt>
                <c:pt idx="230">
                  <c:v>0.90204035626280465</c:v>
                </c:pt>
                <c:pt idx="231">
                  <c:v>2.0009041204999281</c:v>
                </c:pt>
                <c:pt idx="232">
                  <c:v>1.3948037084028209</c:v>
                </c:pt>
                <c:pt idx="233">
                  <c:v>0.12152872092807142</c:v>
                </c:pt>
                <c:pt idx="234">
                  <c:v>0.78174946557809677</c:v>
                </c:pt>
                <c:pt idx="235">
                  <c:v>-1.9424226808222063</c:v>
                </c:pt>
                <c:pt idx="236">
                  <c:v>-0.29592681434297158</c:v>
                </c:pt>
                <c:pt idx="237">
                  <c:v>-1.8867437011403982</c:v>
                </c:pt>
                <c:pt idx="238">
                  <c:v>0.94777016498923328</c:v>
                </c:pt>
                <c:pt idx="239">
                  <c:v>0.76700584959359186</c:v>
                </c:pt>
                <c:pt idx="241">
                  <c:v>0.67502665202918466</c:v>
                </c:pt>
                <c:pt idx="242">
                  <c:v>0.75390584000477856</c:v>
                </c:pt>
                <c:pt idx="243">
                  <c:v>1.5259319556497226</c:v>
                </c:pt>
                <c:pt idx="244">
                  <c:v>-4.5976656704322476</c:v>
                </c:pt>
                <c:pt idx="246">
                  <c:v>1.9179400086720375</c:v>
                </c:pt>
                <c:pt idx="247">
                  <c:v>-0.38242752831797555</c:v>
                </c:pt>
                <c:pt idx="248">
                  <c:v>1.5752421683184281</c:v>
                </c:pt>
                <c:pt idx="249">
                  <c:v>0.44501118623942482</c:v>
                </c:pt>
                <c:pt idx="250">
                  <c:v>-0.86758532654703613</c:v>
                </c:pt>
                <c:pt idx="251">
                  <c:v>-0.48339804001425735</c:v>
                </c:pt>
                <c:pt idx="252">
                  <c:v>-1.9988484650730862</c:v>
                </c:pt>
                <c:pt idx="253">
                  <c:v>0.51886393390747354</c:v>
                </c:pt>
                <c:pt idx="254">
                  <c:v>1.6248512169623628</c:v>
                </c:pt>
                <c:pt idx="255">
                  <c:v>-3.5032496431268434E-2</c:v>
                </c:pt>
                <c:pt idx="256">
                  <c:v>-0.66135224054748165</c:v>
                </c:pt>
                <c:pt idx="257">
                  <c:v>0.87295737149769503</c:v>
                </c:pt>
                <c:pt idx="258">
                  <c:v>0.80804891026957293</c:v>
                </c:pt>
                <c:pt idx="259">
                  <c:v>0.60940640083024489</c:v>
                </c:pt>
                <c:pt idx="260">
                  <c:v>1.6769100130080563</c:v>
                </c:pt>
                <c:pt idx="261">
                  <c:v>2.1726868187249258</c:v>
                </c:pt>
                <c:pt idx="262">
                  <c:v>0.43145664769316361</c:v>
                </c:pt>
                <c:pt idx="263">
                  <c:v>-0.45551722577813974</c:v>
                </c:pt>
                <c:pt idx="264">
                  <c:v>0.36283391563546807</c:v>
                </c:pt>
                <c:pt idx="265">
                  <c:v>-0.23329137811866141</c:v>
                </c:pt>
                <c:pt idx="266">
                  <c:v>0.30574588797472202</c:v>
                </c:pt>
                <c:pt idx="267">
                  <c:v>2.486799828238083</c:v>
                </c:pt>
                <c:pt idx="268">
                  <c:v>-1.4463555310523457</c:v>
                </c:pt>
                <c:pt idx="269">
                  <c:v>0.48955107862172575</c:v>
                </c:pt>
                <c:pt idx="270">
                  <c:v>2.1416399890190667</c:v>
                </c:pt>
                <c:pt idx="271">
                  <c:v>0.25334603895972407</c:v>
                </c:pt>
                <c:pt idx="272">
                  <c:v>-0.78979784275654863</c:v>
                </c:pt>
                <c:pt idx="273">
                  <c:v>0.7465160432957425</c:v>
                </c:pt>
                <c:pt idx="276">
                  <c:v>0.79901118623942469</c:v>
                </c:pt>
                <c:pt idx="277">
                  <c:v>-0.53100250076728617</c:v>
                </c:pt>
                <c:pt idx="278">
                  <c:v>1.7551648054024509</c:v>
                </c:pt>
                <c:pt idx="279">
                  <c:v>2.0176130742857077</c:v>
                </c:pt>
                <c:pt idx="280">
                  <c:v>2.3562919556497208</c:v>
                </c:pt>
                <c:pt idx="281">
                  <c:v>0.10237290870955768</c:v>
                </c:pt>
                <c:pt idx="282">
                  <c:v>1.7127383061657286</c:v>
                </c:pt>
                <c:pt idx="283">
                  <c:v>2.0561020021010417</c:v>
                </c:pt>
                <c:pt idx="284">
                  <c:v>2.4127020021010397</c:v>
                </c:pt>
                <c:pt idx="285">
                  <c:v>2.7847073148417802</c:v>
                </c:pt>
                <c:pt idx="286">
                  <c:v>0.97885070960210163</c:v>
                </c:pt>
                <c:pt idx="287">
                  <c:v>-0.35214000867202833</c:v>
                </c:pt>
                <c:pt idx="288">
                  <c:v>0.23594732351381678</c:v>
                </c:pt>
                <c:pt idx="289">
                  <c:v>0.1376020021010439</c:v>
                </c:pt>
                <c:pt idx="290">
                  <c:v>0.30907502432438072</c:v>
                </c:pt>
                <c:pt idx="291">
                  <c:v>0.69090535897316263</c:v>
                </c:pt>
                <c:pt idx="292">
                  <c:v>1.4146701649892341</c:v>
                </c:pt>
                <c:pt idx="293">
                  <c:v>0.6847730253768386</c:v>
                </c:pt>
                <c:pt idx="294">
                  <c:v>1.5393053973095157</c:v>
                </c:pt>
                <c:pt idx="295">
                  <c:v>1.8239053973095156</c:v>
                </c:pt>
                <c:pt idx="296">
                  <c:v>-0.21000000000000021</c:v>
                </c:pt>
                <c:pt idx="297">
                  <c:v>1.8089700043360204</c:v>
                </c:pt>
                <c:pt idx="298">
                  <c:v>-0.6852441431430526</c:v>
                </c:pt>
                <c:pt idx="299">
                  <c:v>1.6092271615596381</c:v>
                </c:pt>
                <c:pt idx="300">
                  <c:v>1.2862082830778299</c:v>
                </c:pt>
                <c:pt idx="301">
                  <c:v>1.3424361167780325</c:v>
                </c:pt>
                <c:pt idx="304">
                  <c:v>2.6486383061657288</c:v>
                </c:pt>
                <c:pt idx="305">
                  <c:v>2.3995558851598751</c:v>
                </c:pt>
                <c:pt idx="306">
                  <c:v>1.3511922457730836</c:v>
                </c:pt>
                <c:pt idx="307">
                  <c:v>1.3003089180140919</c:v>
                </c:pt>
                <c:pt idx="308">
                  <c:v>2.277240625238079</c:v>
                </c:pt>
                <c:pt idx="309">
                  <c:v>0.84416550411506397</c:v>
                </c:pt>
                <c:pt idx="310">
                  <c:v>0.41760831050174618</c:v>
                </c:pt>
                <c:pt idx="311">
                  <c:v>0.8875801948573403</c:v>
                </c:pt>
                <c:pt idx="312">
                  <c:v>1.0000000043360207</c:v>
                </c:pt>
                <c:pt idx="313">
                  <c:v>0.78773279530944651</c:v>
                </c:pt>
                <c:pt idx="314">
                  <c:v>-0.78405399722627467</c:v>
                </c:pt>
                <c:pt idx="315">
                  <c:v>-0.54716126339170013</c:v>
                </c:pt>
                <c:pt idx="316">
                  <c:v>2.0095209135987626</c:v>
                </c:pt>
                <c:pt idx="317">
                  <c:v>1.9181422073446202</c:v>
                </c:pt>
                <c:pt idx="318">
                  <c:v>2.4902645176601115</c:v>
                </c:pt>
                <c:pt idx="319">
                  <c:v>2.2951561519523072</c:v>
                </c:pt>
                <c:pt idx="320">
                  <c:v>0.54436034697674696</c:v>
                </c:pt>
                <c:pt idx="321">
                  <c:v>-1.5405899869919455</c:v>
                </c:pt>
                <c:pt idx="322">
                  <c:v>0.45490195998574362</c:v>
                </c:pt>
                <c:pt idx="323">
                  <c:v>2.0139620450026832</c:v>
                </c:pt>
                <c:pt idx="324">
                  <c:v>-0.55774432518037664</c:v>
                </c:pt>
                <c:pt idx="325">
                  <c:v>0.41127481841050639</c:v>
                </c:pt>
                <c:pt idx="326">
                  <c:v>0.22127481841050617</c:v>
                </c:pt>
                <c:pt idx="327">
                  <c:v>-0.49101728685134632</c:v>
                </c:pt>
                <c:pt idx="328">
                  <c:v>0.77036844705560581</c:v>
                </c:pt>
                <c:pt idx="329">
                  <c:v>-0.1650558660821804</c:v>
                </c:pt>
                <c:pt idx="330">
                  <c:v>2.3705183140834474</c:v>
                </c:pt>
                <c:pt idx="331">
                  <c:v>-1.5618054838575393</c:v>
                </c:pt>
                <c:pt idx="332">
                  <c:v>1.882138736608302</c:v>
                </c:pt>
                <c:pt idx="333">
                  <c:v>1.6780249941294059</c:v>
                </c:pt>
                <c:pt idx="334">
                  <c:v>0.68300000000000005</c:v>
                </c:pt>
                <c:pt idx="335">
                  <c:v>0.55284196865778179</c:v>
                </c:pt>
                <c:pt idx="336">
                  <c:v>1.5630432629404478</c:v>
                </c:pt>
                <c:pt idx="337">
                  <c:v>2.3136610916297804</c:v>
                </c:pt>
                <c:pt idx="338">
                  <c:v>1.801246399047169</c:v>
                </c:pt>
                <c:pt idx="339">
                  <c:v>0.78712366333269568</c:v>
                </c:pt>
                <c:pt idx="340">
                  <c:v>1.5860826230421401</c:v>
                </c:pt>
                <c:pt idx="341">
                  <c:v>-0.6915804571743398</c:v>
                </c:pt>
                <c:pt idx="342">
                  <c:v>2.9887353929734992</c:v>
                </c:pt>
                <c:pt idx="343">
                  <c:v>3.2832599913279759</c:v>
                </c:pt>
                <c:pt idx="344">
                  <c:v>4.2175187539523415</c:v>
                </c:pt>
                <c:pt idx="345">
                  <c:v>1.5580105445643695</c:v>
                </c:pt>
                <c:pt idx="346">
                  <c:v>0.48102999566398186</c:v>
                </c:pt>
                <c:pt idx="347">
                  <c:v>-0.30677173426624482</c:v>
                </c:pt>
                <c:pt idx="348">
                  <c:v>2.0177075122407699</c:v>
                </c:pt>
                <c:pt idx="349">
                  <c:v>0.60661919326614511</c:v>
                </c:pt>
                <c:pt idx="350">
                  <c:v>3.1719193266144252E-2</c:v>
                </c:pt>
                <c:pt idx="351">
                  <c:v>3.5337077462177825E-2</c:v>
                </c:pt>
                <c:pt idx="353">
                  <c:v>-1.0629767597988029</c:v>
                </c:pt>
                <c:pt idx="355">
                  <c:v>0.3649055514216808</c:v>
                </c:pt>
                <c:pt idx="356">
                  <c:v>2.052841968657777</c:v>
                </c:pt>
                <c:pt idx="357">
                  <c:v>2.037905397309518</c:v>
                </c:pt>
                <c:pt idx="358">
                  <c:v>1.8066875490383285</c:v>
                </c:pt>
                <c:pt idx="359">
                  <c:v>-0.60988307207368986</c:v>
                </c:pt>
                <c:pt idx="360">
                  <c:v>1.325522729839268</c:v>
                </c:pt>
                <c:pt idx="361">
                  <c:v>1.602617029885383</c:v>
                </c:pt>
                <c:pt idx="362">
                  <c:v>2.136792284309518</c:v>
                </c:pt>
                <c:pt idx="363">
                  <c:v>-2.0428816459952235</c:v>
                </c:pt>
                <c:pt idx="364">
                  <c:v>-0.6791634037828107</c:v>
                </c:pt>
                <c:pt idx="365">
                  <c:v>0.17327681150387325</c:v>
                </c:pt>
                <c:pt idx="366">
                  <c:v>-0.31161828631463651</c:v>
                </c:pt>
                <c:pt idx="367">
                  <c:v>-0.2459824294030129</c:v>
                </c:pt>
                <c:pt idx="368">
                  <c:v>-1.2189064346924938</c:v>
                </c:pt>
                <c:pt idx="369">
                  <c:v>0.69892999566398273</c:v>
                </c:pt>
                <c:pt idx="370">
                  <c:v>1.1843019599857456</c:v>
                </c:pt>
                <c:pt idx="371">
                  <c:v>1.0669787452803376</c:v>
                </c:pt>
                <c:pt idx="372">
                  <c:v>1.419551078621726</c:v>
                </c:pt>
                <c:pt idx="373">
                  <c:v>1.9476062401770298</c:v>
                </c:pt>
                <c:pt idx="374">
                  <c:v>-0.10748394421390806</c:v>
                </c:pt>
                <c:pt idx="375">
                  <c:v>0.11442052301532124</c:v>
                </c:pt>
                <c:pt idx="376">
                  <c:v>0.95948351506743257</c:v>
                </c:pt>
                <c:pt idx="377">
                  <c:v>1.7468528880872145</c:v>
                </c:pt>
                <c:pt idx="378">
                  <c:v>1.3462403082667733</c:v>
                </c:pt>
                <c:pt idx="379">
                  <c:v>2.8787452803376032E-3</c:v>
                </c:pt>
                <c:pt idx="380">
                  <c:v>1.5872161432802645</c:v>
                </c:pt>
                <c:pt idx="381">
                  <c:v>0.53399254087446857</c:v>
                </c:pt>
                <c:pt idx="382">
                  <c:v>1.211029995663979</c:v>
                </c:pt>
                <c:pt idx="383">
                  <c:v>1.4591883891274808</c:v>
                </c:pt>
                <c:pt idx="384">
                  <c:v>-9.4613054556888065E-2</c:v>
                </c:pt>
                <c:pt idx="385">
                  <c:v>0.90012229596312532</c:v>
                </c:pt>
                <c:pt idx="386">
                  <c:v>2.8565315444204051</c:v>
                </c:pt>
                <c:pt idx="387">
                  <c:v>0.52935376481693097</c:v>
                </c:pt>
                <c:pt idx="388">
                  <c:v>-0.50105926221775232</c:v>
                </c:pt>
                <c:pt idx="389">
                  <c:v>1.1919141514789149</c:v>
                </c:pt>
                <c:pt idx="390">
                  <c:v>1.1086073148417781</c:v>
                </c:pt>
                <c:pt idx="391">
                  <c:v>0.97902040301031223</c:v>
                </c:pt>
                <c:pt idx="392">
                  <c:v>1.6965720064370626</c:v>
                </c:pt>
                <c:pt idx="393">
                  <c:v>1.2841251443275143</c:v>
                </c:pt>
                <c:pt idx="394">
                  <c:v>0.98942606879415307</c:v>
                </c:pt>
                <c:pt idx="395">
                  <c:v>0.60980521464325077</c:v>
                </c:pt>
                <c:pt idx="396">
                  <c:v>0.88567024025476671</c:v>
                </c:pt>
                <c:pt idx="397">
                  <c:v>1.9411682744057941</c:v>
                </c:pt>
                <c:pt idx="398">
                  <c:v>1.11348201944512</c:v>
                </c:pt>
                <c:pt idx="399">
                  <c:v>3.3316375079047513</c:v>
                </c:pt>
                <c:pt idx="400">
                  <c:v>2.5874910872937642</c:v>
                </c:pt>
                <c:pt idx="401">
                  <c:v>0.82243463044021969</c:v>
                </c:pt>
                <c:pt idx="402">
                  <c:v>0.73328433605511856</c:v>
                </c:pt>
                <c:pt idx="403">
                  <c:v>1.0707473659673021</c:v>
                </c:pt>
                <c:pt idx="404">
                  <c:v>1.5589666327522718</c:v>
                </c:pt>
                <c:pt idx="405">
                  <c:v>1.1984112348132632</c:v>
                </c:pt>
                <c:pt idx="406">
                  <c:v>1.3611509092627467</c:v>
                </c:pt>
                <c:pt idx="407">
                  <c:v>1.6909586076789065</c:v>
                </c:pt>
                <c:pt idx="408">
                  <c:v>1.1301243662878395</c:v>
                </c:pt>
                <c:pt idx="409">
                  <c:v>-0.53481644064517464</c:v>
                </c:pt>
                <c:pt idx="410">
                  <c:v>0.76448866263723581</c:v>
                </c:pt>
                <c:pt idx="411">
                  <c:v>1.4383237691529518</c:v>
                </c:pt>
                <c:pt idx="412">
                  <c:v>0.16818629604086074</c:v>
                </c:pt>
                <c:pt idx="413">
                  <c:v>0.43939765988592688</c:v>
                </c:pt>
                <c:pt idx="414">
                  <c:v>1.9318141382538367</c:v>
                </c:pt>
                <c:pt idx="415">
                  <c:v>-1.8694697839695074</c:v>
                </c:pt>
                <c:pt idx="416">
                  <c:v>0.76136189875238491</c:v>
                </c:pt>
                <c:pt idx="417">
                  <c:v>2.4423956711255888</c:v>
                </c:pt>
                <c:pt idx="418">
                  <c:v>0.27618614761628335</c:v>
                </c:pt>
                <c:pt idx="419">
                  <c:v>1.9189700043360209</c:v>
                </c:pt>
                <c:pt idx="420">
                  <c:v>-0.42609125905568135</c:v>
                </c:pt>
                <c:pt idx="421">
                  <c:v>-1.1142425094393269</c:v>
                </c:pt>
                <c:pt idx="422">
                  <c:v>1.7276404174756741</c:v>
                </c:pt>
                <c:pt idx="423">
                  <c:v>2.0399234272318587</c:v>
                </c:pt>
                <c:pt idx="424">
                  <c:v>1.5164622384679434</c:v>
                </c:pt>
                <c:pt idx="425">
                  <c:v>1.6909130849119733</c:v>
                </c:pt>
                <c:pt idx="426">
                  <c:v>1.5194919569618208</c:v>
                </c:pt>
                <c:pt idx="427">
                  <c:v>2.0020599913279624</c:v>
                </c:pt>
                <c:pt idx="428">
                  <c:v>0.2982375526198891</c:v>
                </c:pt>
                <c:pt idx="429">
                  <c:v>0.15515333139553691</c:v>
                </c:pt>
                <c:pt idx="430">
                  <c:v>-1.119938569355396</c:v>
                </c:pt>
                <c:pt idx="434">
                  <c:v>0.19582386760966905</c:v>
                </c:pt>
                <c:pt idx="435">
                  <c:v>-0.49695733066945025</c:v>
                </c:pt>
                <c:pt idx="436">
                  <c:v>1.4497887582883922</c:v>
                </c:pt>
                <c:pt idx="437">
                  <c:v>-0.59226145081360249</c:v>
                </c:pt>
                <c:pt idx="438">
                  <c:v>-1.7328584622244994</c:v>
                </c:pt>
                <c:pt idx="439">
                  <c:v>0.83182050608167579</c:v>
                </c:pt>
                <c:pt idx="440">
                  <c:v>1.59031935889075</c:v>
                </c:pt>
                <c:pt idx="441">
                  <c:v>1.630797477668898</c:v>
                </c:pt>
                <c:pt idx="442">
                  <c:v>1.8308339156354658</c:v>
                </c:pt>
                <c:pt idx="443">
                  <c:v>0.39945498979338889</c:v>
                </c:pt>
                <c:pt idx="444">
                  <c:v>-0.92206336291170776</c:v>
                </c:pt>
                <c:pt idx="445">
                  <c:v>-1.3714499979728738</c:v>
                </c:pt>
                <c:pt idx="446">
                  <c:v>1.5856084455897226</c:v>
                </c:pt>
                <c:pt idx="447">
                  <c:v>1.0159485596531082</c:v>
                </c:pt>
                <c:pt idx="448">
                  <c:v>1.6751856296795418</c:v>
                </c:pt>
                <c:pt idx="449">
                  <c:v>1.056012170251512</c:v>
                </c:pt>
                <c:pt idx="450">
                  <c:v>0.84353148753052265</c:v>
                </c:pt>
                <c:pt idx="451">
                  <c:v>2.3186153432294234</c:v>
                </c:pt>
                <c:pt idx="452">
                  <c:v>1.3044881866365545</c:v>
                </c:pt>
                <c:pt idx="453">
                  <c:v>1.2603698325740993</c:v>
                </c:pt>
                <c:pt idx="454">
                  <c:v>0.78148606012211153</c:v>
                </c:pt>
                <c:pt idx="455">
                  <c:v>0.84542055030370189</c:v>
                </c:pt>
                <c:pt idx="456">
                  <c:v>1.4339087409443165</c:v>
                </c:pt>
                <c:pt idx="457">
                  <c:v>0.17351279376030623</c:v>
                </c:pt>
                <c:pt idx="458">
                  <c:v>-1.2867717342662461</c:v>
                </c:pt>
                <c:pt idx="459">
                  <c:v>1.1365720064370641</c:v>
                </c:pt>
                <c:pt idx="460">
                  <c:v>-0.84881925261862057</c:v>
                </c:pt>
                <c:pt idx="461">
                  <c:v>-0.37235647732379173</c:v>
                </c:pt>
                <c:pt idx="462">
                  <c:v>0.24760200210104394</c:v>
                </c:pt>
                <c:pt idx="463">
                  <c:v>0.43653629865468302</c:v>
                </c:pt>
                <c:pt idx="464">
                  <c:v>1.1874344721266916</c:v>
                </c:pt>
                <c:pt idx="465">
                  <c:v>0.3094599635228818</c:v>
                </c:pt>
                <c:pt idx="466">
                  <c:v>-0.81684511396062365</c:v>
                </c:pt>
                <c:pt idx="467">
                  <c:v>2.0383676642219459</c:v>
                </c:pt>
                <c:pt idx="468">
                  <c:v>0.65975089168063994</c:v>
                </c:pt>
                <c:pt idx="469">
                  <c:v>1.3687739243075083</c:v>
                </c:pt>
                <c:pt idx="470">
                  <c:v>0.87427914198058865</c:v>
                </c:pt>
                <c:pt idx="471">
                  <c:v>0.22112552799726015</c:v>
                </c:pt>
                <c:pt idx="472">
                  <c:v>0.66205999132796234</c:v>
                </c:pt>
                <c:pt idx="473">
                  <c:v>0.37572413039921176</c:v>
                </c:pt>
                <c:pt idx="474">
                  <c:v>-1.5455849722706938</c:v>
                </c:pt>
                <c:pt idx="475">
                  <c:v>1.4726826652518261</c:v>
                </c:pt>
                <c:pt idx="476">
                  <c:v>0.48272381393867503</c:v>
                </c:pt>
                <c:pt idx="477">
                  <c:v>-0.76278980947867836</c:v>
                </c:pt>
                <c:pt idx="478">
                  <c:v>0.1810299956639812</c:v>
                </c:pt>
                <c:pt idx="479">
                  <c:v>2.6328073572952633</c:v>
                </c:pt>
                <c:pt idx="480">
                  <c:v>2.5434887386354252</c:v>
                </c:pt>
                <c:pt idx="481">
                  <c:v>1.0455117666923437</c:v>
                </c:pt>
                <c:pt idx="482">
                  <c:v>6.8883955838604793E-2</c:v>
                </c:pt>
                <c:pt idx="483">
                  <c:v>1.4758800173440723</c:v>
                </c:pt>
                <c:pt idx="484">
                  <c:v>-0.24378782734555532</c:v>
                </c:pt>
                <c:pt idx="485">
                  <c:v>-0.88955188288645359</c:v>
                </c:pt>
                <c:pt idx="486">
                  <c:v>-0.80839926871780621</c:v>
                </c:pt>
                <c:pt idx="487">
                  <c:v>-0.30806711340743692</c:v>
                </c:pt>
                <c:pt idx="488">
                  <c:v>0.31428946021103732</c:v>
                </c:pt>
                <c:pt idx="489">
                  <c:v>-0.60519629159718058</c:v>
                </c:pt>
                <c:pt idx="490">
                  <c:v>0.74063101303457035</c:v>
                </c:pt>
                <c:pt idx="491">
                  <c:v>2.1882813749638874</c:v>
                </c:pt>
                <c:pt idx="492">
                  <c:v>0.46021640338318981</c:v>
                </c:pt>
                <c:pt idx="493">
                  <c:v>1.3091883891274818</c:v>
                </c:pt>
                <c:pt idx="494">
                  <c:v>1.9582721639824103</c:v>
                </c:pt>
                <c:pt idx="495">
                  <c:v>0.69412111345351746</c:v>
                </c:pt>
                <c:pt idx="496">
                  <c:v>0.67148606012211243</c:v>
                </c:pt>
                <c:pt idx="497">
                  <c:v>2.019788758288398</c:v>
                </c:pt>
                <c:pt idx="498">
                  <c:v>0.41543109596580174</c:v>
                </c:pt>
                <c:pt idx="499">
                  <c:v>1.5994219076239258</c:v>
                </c:pt>
                <c:pt idx="500">
                  <c:v>1.0777937225609817</c:v>
                </c:pt>
                <c:pt idx="501">
                  <c:v>2.2381564120552278</c:v>
                </c:pt>
                <c:pt idx="502">
                  <c:v>2.6865315444204207</c:v>
                </c:pt>
                <c:pt idx="503">
                  <c:v>-1.0552152799772849</c:v>
                </c:pt>
                <c:pt idx="504">
                  <c:v>-0.73939000664491406</c:v>
                </c:pt>
                <c:pt idx="505">
                  <c:v>1.6488017113775069</c:v>
                </c:pt>
                <c:pt idx="506">
                  <c:v>0.2206979241243919</c:v>
                </c:pt>
                <c:pt idx="507">
                  <c:v>0.50852971897128618</c:v>
                </c:pt>
                <c:pt idx="508">
                  <c:v>2.4096373105057562</c:v>
                </c:pt>
                <c:pt idx="509">
                  <c:v>1.8876083105017463</c:v>
                </c:pt>
                <c:pt idx="510">
                  <c:v>-0.19339611726415218</c:v>
                </c:pt>
                <c:pt idx="511">
                  <c:v>1.2979021420642818</c:v>
                </c:pt>
                <c:pt idx="512">
                  <c:v>1.4234513205880579</c:v>
                </c:pt>
                <c:pt idx="513">
                  <c:v>-6.4068044350275757E-2</c:v>
                </c:pt>
                <c:pt idx="514">
                  <c:v>-0.62677173426624577</c:v>
                </c:pt>
                <c:pt idx="515">
                  <c:v>0.34737157387067596</c:v>
                </c:pt>
                <c:pt idx="516">
                  <c:v>1.321602099051862</c:v>
                </c:pt>
                <c:pt idx="517">
                  <c:v>1.2255073994105632</c:v>
                </c:pt>
                <c:pt idx="518">
                  <c:v>1.9216375079047521</c:v>
                </c:pt>
                <c:pt idx="519">
                  <c:v>2.1235092748275264</c:v>
                </c:pt>
                <c:pt idx="520">
                  <c:v>1.6263880201078578</c:v>
                </c:pt>
                <c:pt idx="521">
                  <c:v>2.1430446749801759</c:v>
                </c:pt>
                <c:pt idx="522">
                  <c:v>2.5622890349810867</c:v>
                </c:pt>
                <c:pt idx="523">
                  <c:v>-3.0813592280791398E-2</c:v>
                </c:pt>
                <c:pt idx="524">
                  <c:v>1.0487416512809238</c:v>
                </c:pt>
                <c:pt idx="525">
                  <c:v>1.7336339668709575</c:v>
                </c:pt>
                <c:pt idx="526">
                  <c:v>-6.3089986991943736E-2</c:v>
                </c:pt>
                <c:pt idx="527">
                  <c:v>-1.1508679388114429</c:v>
                </c:pt>
                <c:pt idx="528">
                  <c:v>-0.32353984356466192</c:v>
                </c:pt>
                <c:pt idx="529">
                  <c:v>0.59395765907800335</c:v>
                </c:pt>
                <c:pt idx="530">
                  <c:v>1.3400933749638881</c:v>
                </c:pt>
                <c:pt idx="531">
                  <c:v>0.74738123914928112</c:v>
                </c:pt>
                <c:pt idx="532">
                  <c:v>0.34101390261590248</c:v>
                </c:pt>
                <c:pt idx="533">
                  <c:v>0.7090495019089228</c:v>
                </c:pt>
                <c:pt idx="534">
                  <c:v>-0.49600000000000044</c:v>
                </c:pt>
                <c:pt idx="535">
                  <c:v>1.5699574905606695</c:v>
                </c:pt>
                <c:pt idx="536">
                  <c:v>-0.37302602445700561</c:v>
                </c:pt>
                <c:pt idx="537">
                  <c:v>-1.5574755027140736</c:v>
                </c:pt>
                <c:pt idx="538">
                  <c:v>1.2635542057936036</c:v>
                </c:pt>
                <c:pt idx="539">
                  <c:v>-0.39726754083071641</c:v>
                </c:pt>
                <c:pt idx="540">
                  <c:v>1.5594512169623618</c:v>
                </c:pt>
                <c:pt idx="541">
                  <c:v>0.7127064008302455</c:v>
                </c:pt>
                <c:pt idx="542">
                  <c:v>-1.6003343634799161E-2</c:v>
                </c:pt>
                <c:pt idx="543">
                  <c:v>-0.57635125038364365</c:v>
                </c:pt>
                <c:pt idx="544">
                  <c:v>-1.6020599913279625</c:v>
                </c:pt>
                <c:pt idx="545">
                  <c:v>-0.64455515566267074</c:v>
                </c:pt>
                <c:pt idx="548">
                  <c:v>-0.26717172840301279</c:v>
                </c:pt>
                <c:pt idx="549">
                  <c:v>-1.0789700043360206</c:v>
                </c:pt>
                <c:pt idx="550">
                  <c:v>0.56456251892369858</c:v>
                </c:pt>
                <c:pt idx="551">
                  <c:v>-0.79000172406699498</c:v>
                </c:pt>
                <c:pt idx="553">
                  <c:v>0.4767462488490693</c:v>
                </c:pt>
                <c:pt idx="554">
                  <c:v>0.10943039828033763</c:v>
                </c:pt>
                <c:pt idx="555">
                  <c:v>0.29754142787623672</c:v>
                </c:pt>
                <c:pt idx="556">
                  <c:v>1.0068096863006308</c:v>
                </c:pt>
                <c:pt idx="557">
                  <c:v>0.40567613460822693</c:v>
                </c:pt>
                <c:pt idx="558">
                  <c:v>-1.4178037226398787</c:v>
                </c:pt>
                <c:pt idx="559">
                  <c:v>0.71839855661635665</c:v>
                </c:pt>
                <c:pt idx="560">
                  <c:v>-0.44900193115573117</c:v>
                </c:pt>
                <c:pt idx="561">
                  <c:v>1.5660095862627441</c:v>
                </c:pt>
                <c:pt idx="562">
                  <c:v>1.8680968542857115</c:v>
                </c:pt>
                <c:pt idx="563">
                  <c:v>2.1576848532857098</c:v>
                </c:pt>
                <c:pt idx="564">
                  <c:v>1.0059461132173557</c:v>
                </c:pt>
                <c:pt idx="565">
                  <c:v>1.7488423912600233</c:v>
                </c:pt>
                <c:pt idx="566">
                  <c:v>-1.0737206904446295</c:v>
                </c:pt>
                <c:pt idx="567">
                  <c:v>7.5749056067511797E-4</c:v>
                </c:pt>
                <c:pt idx="568">
                  <c:v>1.3018487496163564</c:v>
                </c:pt>
                <c:pt idx="569">
                  <c:v>1.4646566921517208</c:v>
                </c:pt>
                <c:pt idx="570">
                  <c:v>0.45497969045877784</c:v>
                </c:pt>
                <c:pt idx="571">
                  <c:v>1.0268245738092512</c:v>
                </c:pt>
                <c:pt idx="572">
                  <c:v>1.7287208960166576</c:v>
                </c:pt>
                <c:pt idx="573">
                  <c:v>-0.21904139232109396</c:v>
                </c:pt>
                <c:pt idx="574">
                  <c:v>1.8376020021010417</c:v>
                </c:pt>
                <c:pt idx="575">
                  <c:v>1.0818487496163642</c:v>
                </c:pt>
                <c:pt idx="576">
                  <c:v>0.5853922765320061</c:v>
                </c:pt>
                <c:pt idx="577">
                  <c:v>1.5361169733561282</c:v>
                </c:pt>
                <c:pt idx="578">
                  <c:v>1.1374998282380826</c:v>
                </c:pt>
                <c:pt idx="579">
                  <c:v>2.9999510786217192</c:v>
                </c:pt>
                <c:pt idx="580">
                  <c:v>0.41384483163073948</c:v>
                </c:pt>
                <c:pt idx="581">
                  <c:v>0.36021640338319028</c:v>
                </c:pt>
                <c:pt idx="582">
                  <c:v>-0.36918275125554845</c:v>
                </c:pt>
                <c:pt idx="583">
                  <c:v>0.6797519816658385</c:v>
                </c:pt>
                <c:pt idx="584">
                  <c:v>0.35264702554936145</c:v>
                </c:pt>
                <c:pt idx="585">
                  <c:v>-0.64288001734407763</c:v>
                </c:pt>
                <c:pt idx="586">
                  <c:v>-0.16609992979558505</c:v>
                </c:pt>
                <c:pt idx="587">
                  <c:v>-1.9493900066449128</c:v>
                </c:pt>
                <c:pt idx="588">
                  <c:v>1.7583035087421759</c:v>
                </c:pt>
                <c:pt idx="589">
                  <c:v>-6.1556530538387173E-2</c:v>
                </c:pt>
                <c:pt idx="590">
                  <c:v>1.6601057614370629</c:v>
                </c:pt>
                <c:pt idx="591">
                  <c:v>-7.025125566172663E-2</c:v>
                </c:pt>
                <c:pt idx="592">
                  <c:v>1.27021640338319</c:v>
                </c:pt>
                <c:pt idx="593">
                  <c:v>-1.1439511164239637</c:v>
                </c:pt>
                <c:pt idx="594">
                  <c:v>1.9700000000000017</c:v>
                </c:pt>
                <c:pt idx="595">
                  <c:v>8.1029995663981225E-2</c:v>
                </c:pt>
                <c:pt idx="596">
                  <c:v>0.69820835036087781</c:v>
                </c:pt>
                <c:pt idx="597">
                  <c:v>3.2881179926938771</c:v>
                </c:pt>
                <c:pt idx="598">
                  <c:v>1.318033383635925</c:v>
                </c:pt>
                <c:pt idx="599">
                  <c:v>0.15468962828893867</c:v>
                </c:pt>
                <c:pt idx="600">
                  <c:v>1.9343600629958331</c:v>
                </c:pt>
                <c:pt idx="601">
                  <c:v>2.3997887582883952</c:v>
                </c:pt>
                <c:pt idx="602">
                  <c:v>1.3833658010624217</c:v>
                </c:pt>
                <c:pt idx="603">
                  <c:v>1.1188484011482167</c:v>
                </c:pt>
                <c:pt idx="604">
                  <c:v>0.65624030826677249</c:v>
                </c:pt>
                <c:pt idx="605">
                  <c:v>2.0718453780326067</c:v>
                </c:pt>
                <c:pt idx="606">
                  <c:v>1.5613998282380819</c:v>
                </c:pt>
                <c:pt idx="607">
                  <c:v>-0.93782308074572551</c:v>
                </c:pt>
                <c:pt idx="608">
                  <c:v>0.56152295818665843</c:v>
                </c:pt>
                <c:pt idx="609">
                  <c:v>-0.15533603746506494</c:v>
                </c:pt>
                <c:pt idx="610">
                  <c:v>-0.31127050392935846</c:v>
                </c:pt>
                <c:pt idx="611">
                  <c:v>9.5880017344075211E-2</c:v>
                </c:pt>
                <c:pt idx="612">
                  <c:v>1.6969100130080563</c:v>
                </c:pt>
                <c:pt idx="613">
                  <c:v>-0.26481782300953838</c:v>
                </c:pt>
                <c:pt idx="614">
                  <c:v>0.97211329538632552</c:v>
                </c:pt>
                <c:pt idx="615">
                  <c:v>1.1875773191777941</c:v>
                </c:pt>
                <c:pt idx="616">
                  <c:v>2.71</c:v>
                </c:pt>
                <c:pt idx="617">
                  <c:v>1.2080644001719938</c:v>
                </c:pt>
              </c:numCache>
            </c:numRef>
          </c:yVal>
        </c:ser>
        <c:axId val="88452480"/>
        <c:axId val="88471040"/>
      </c:scatterChart>
      <c:valAx>
        <c:axId val="88452480"/>
        <c:scaling>
          <c:orientation val="minMax"/>
          <c:max val="15"/>
          <c:min val="-10"/>
        </c:scaling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i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baseline="-25000">
                    <a:latin typeface="Arial" pitchFamily="34" charset="0"/>
                    <a:cs typeface="Arial" pitchFamily="34" charset="0"/>
                  </a:rPr>
                  <a:t>o/w</a:t>
                </a: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471040"/>
        <c:crosses val="autoZero"/>
        <c:crossBetween val="midCat"/>
      </c:valAx>
      <c:valAx>
        <c:axId val="88471040"/>
        <c:scaling>
          <c:orientation val="minMax"/>
          <c:max val="5"/>
          <c:min val="-3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i="1" baseline="-25000">
                    <a:latin typeface="Arial" pitchFamily="34" charset="0"/>
                    <a:cs typeface="Arial" pitchFamily="34" charset="0"/>
                  </a:rPr>
                  <a:t>u,br</a:t>
                </a:r>
              </a:p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endParaRPr lang="en-US" i="1" baseline="-2500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8452480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r>
              <a:rPr lang="lt-LT" sz="1600" b="1" i="0" u="none" strike="noStrike" baseline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lt-LT" sz="1600" b="1" i="1" u="none" strike="noStrike" baseline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lt-LT" sz="1600" b="1" i="1" u="none" strike="noStrike" baseline="-250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u,br</a:t>
            </a:r>
            <a:r>
              <a:rPr lang="lt-LT" sz="16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lt-LT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Обучение</a:t>
            </a:r>
            <a:r>
              <a:rPr lang="lt-LT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lt-LT" sz="1600" b="1" i="0" u="none" strike="noStrike" baseline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trendlineType val="linear"/>
            <c:forward val="1"/>
            <c:dispRSqr val="1"/>
            <c:dispEq val="1"/>
            <c:trendlineLbl>
              <c:layout>
                <c:manualLayout>
                  <c:x val="-0.47416868686868874"/>
                  <c:y val="-1.5679012345679011E-3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" pitchFamily="34" charset="0"/>
                      <a:ea typeface="Calibri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[3]Overall!$AC$2:$AC$433</c:f>
              <c:numCache>
                <c:formatCode>General</c:formatCode>
                <c:ptCount val="432"/>
                <c:pt idx="0">
                  <c:v>0.79938769974351331</c:v>
                </c:pt>
                <c:pt idx="1">
                  <c:v>1.7447690636200786</c:v>
                </c:pt>
                <c:pt idx="2">
                  <c:v>0.70668131832505054</c:v>
                </c:pt>
                <c:pt idx="3">
                  <c:v>1.1298369509920059</c:v>
                </c:pt>
                <c:pt idx="4">
                  <c:v>0.11314395425880659</c:v>
                </c:pt>
                <c:pt idx="5">
                  <c:v>0.116283202088206</c:v>
                </c:pt>
                <c:pt idx="6">
                  <c:v>1.1663808607753714</c:v>
                </c:pt>
                <c:pt idx="7">
                  <c:v>0.7789843678883237</c:v>
                </c:pt>
                <c:pt idx="8">
                  <c:v>1.9315968805895118</c:v>
                </c:pt>
                <c:pt idx="9">
                  <c:v>0.69786116240373663</c:v>
                </c:pt>
                <c:pt idx="10">
                  <c:v>0.35895396717478967</c:v>
                </c:pt>
                <c:pt idx="11">
                  <c:v>0.39866702963553835</c:v>
                </c:pt>
                <c:pt idx="12">
                  <c:v>0.39814265399725268</c:v>
                </c:pt>
                <c:pt idx="13">
                  <c:v>0.88243904434967968</c:v>
                </c:pt>
                <c:pt idx="14">
                  <c:v>2.0839278706530826</c:v>
                </c:pt>
                <c:pt idx="15">
                  <c:v>1.3953436580657779</c:v>
                </c:pt>
                <c:pt idx="16">
                  <c:v>0.82329018818915145</c:v>
                </c:pt>
                <c:pt idx="17">
                  <c:v>1.4567874969827441</c:v>
                </c:pt>
                <c:pt idx="18">
                  <c:v>0.70454975986014912</c:v>
                </c:pt>
                <c:pt idx="19">
                  <c:v>1.607758933376696</c:v>
                </c:pt>
                <c:pt idx="20">
                  <c:v>0.26194978540660468</c:v>
                </c:pt>
                <c:pt idx="21">
                  <c:v>0.44992309440064382</c:v>
                </c:pt>
                <c:pt idx="22">
                  <c:v>1.9579345703614273</c:v>
                </c:pt>
                <c:pt idx="23">
                  <c:v>0.13240235174648626</c:v>
                </c:pt>
                <c:pt idx="24">
                  <c:v>0.55258360928125982</c:v>
                </c:pt>
                <c:pt idx="25">
                  <c:v>1.3644179926228661</c:v>
                </c:pt>
                <c:pt idx="26">
                  <c:v>0.10522213439384177</c:v>
                </c:pt>
                <c:pt idx="27">
                  <c:v>0.18737789729871288</c:v>
                </c:pt>
                <c:pt idx="28">
                  <c:v>1.2526871400138981</c:v>
                </c:pt>
                <c:pt idx="29">
                  <c:v>1.3923829884733385</c:v>
                </c:pt>
                <c:pt idx="30">
                  <c:v>0.48169676489323388</c:v>
                </c:pt>
                <c:pt idx="31">
                  <c:v>0.87870810583552061</c:v>
                </c:pt>
                <c:pt idx="32">
                  <c:v>0.29015215832894498</c:v>
                </c:pt>
                <c:pt idx="33">
                  <c:v>0.62826958323593107</c:v>
                </c:pt>
                <c:pt idx="34">
                  <c:v>5.3084813901209518E-2</c:v>
                </c:pt>
                <c:pt idx="35">
                  <c:v>0.45013610550600325</c:v>
                </c:pt>
                <c:pt idx="36">
                  <c:v>1.3867908024327411</c:v>
                </c:pt>
                <c:pt idx="37">
                  <c:v>0.23329519369543197</c:v>
                </c:pt>
                <c:pt idx="38">
                  <c:v>1.2192960760502858</c:v>
                </c:pt>
                <c:pt idx="39">
                  <c:v>1.070565448736936</c:v>
                </c:pt>
                <c:pt idx="40">
                  <c:v>0.11885004785370515</c:v>
                </c:pt>
                <c:pt idx="41">
                  <c:v>7.7036143208769919E-2</c:v>
                </c:pt>
                <c:pt idx="42">
                  <c:v>0.58763414547054027</c:v>
                </c:pt>
                <c:pt idx="43">
                  <c:v>0.91000168591962327</c:v>
                </c:pt>
                <c:pt idx="44">
                  <c:v>1.3460568644111057</c:v>
                </c:pt>
                <c:pt idx="45">
                  <c:v>0.74059497347460079</c:v>
                </c:pt>
                <c:pt idx="46">
                  <c:v>1.0988510063436767</c:v>
                </c:pt>
                <c:pt idx="47">
                  <c:v>0.79200299078254099</c:v>
                </c:pt>
                <c:pt idx="48">
                  <c:v>1.5591946922312934</c:v>
                </c:pt>
                <c:pt idx="49">
                  <c:v>0.49724811597880514</c:v>
                </c:pt>
                <c:pt idx="50">
                  <c:v>0.89706128208841973</c:v>
                </c:pt>
                <c:pt idx="51">
                  <c:v>1.3420442209547081</c:v>
                </c:pt>
                <c:pt idx="52">
                  <c:v>1.6591237493568241</c:v>
                </c:pt>
                <c:pt idx="53">
                  <c:v>1.1932411039028721</c:v>
                </c:pt>
                <c:pt idx="54">
                  <c:v>1.0122744159907224</c:v>
                </c:pt>
                <c:pt idx="55">
                  <c:v>0.5699727685549365</c:v>
                </c:pt>
                <c:pt idx="56">
                  <c:v>0.83599771736835182</c:v>
                </c:pt>
                <c:pt idx="57">
                  <c:v>1.1163330402143692</c:v>
                </c:pt>
                <c:pt idx="58">
                  <c:v>1.7057086556323449</c:v>
                </c:pt>
                <c:pt idx="59">
                  <c:v>1.8801872788911396</c:v>
                </c:pt>
                <c:pt idx="60">
                  <c:v>2.0912532778922484</c:v>
                </c:pt>
                <c:pt idx="61">
                  <c:v>2.0463155792582604</c:v>
                </c:pt>
                <c:pt idx="62">
                  <c:v>2.1822381256097927</c:v>
                </c:pt>
                <c:pt idx="63">
                  <c:v>1.2046891962436519</c:v>
                </c:pt>
                <c:pt idx="64">
                  <c:v>0.15551226377344904</c:v>
                </c:pt>
                <c:pt idx="65">
                  <c:v>0.53544214380497857</c:v>
                </c:pt>
                <c:pt idx="66">
                  <c:v>0.44848631511267928</c:v>
                </c:pt>
                <c:pt idx="67">
                  <c:v>0.15236866581995964</c:v>
                </c:pt>
                <c:pt idx="68">
                  <c:v>0.8908228609087937</c:v>
                </c:pt>
                <c:pt idx="69">
                  <c:v>1.2442721926414535</c:v>
                </c:pt>
                <c:pt idx="70">
                  <c:v>1.3534439928473898</c:v>
                </c:pt>
                <c:pt idx="71">
                  <c:v>0.39425103793024757</c:v>
                </c:pt>
                <c:pt idx="72">
                  <c:v>0.18115484373862031</c:v>
                </c:pt>
                <c:pt idx="73">
                  <c:v>9.0706539664539468E-2</c:v>
                </c:pt>
                <c:pt idx="74">
                  <c:v>0.22916324314208394</c:v>
                </c:pt>
                <c:pt idx="75">
                  <c:v>0.53482533834068124</c:v>
                </c:pt>
                <c:pt idx="76">
                  <c:v>0.58314645169711454</c:v>
                </c:pt>
                <c:pt idx="77">
                  <c:v>8.4694752681097121E-2</c:v>
                </c:pt>
                <c:pt idx="78">
                  <c:v>2.2679147680329206</c:v>
                </c:pt>
                <c:pt idx="79">
                  <c:v>0.24038259829422653</c:v>
                </c:pt>
                <c:pt idx="80">
                  <c:v>0.33310946300413263</c:v>
                </c:pt>
                <c:pt idx="81">
                  <c:v>2.1104812177998014</c:v>
                </c:pt>
                <c:pt idx="82">
                  <c:v>0.84735775929936952</c:v>
                </c:pt>
                <c:pt idx="83">
                  <c:v>0.63682689884344146</c:v>
                </c:pt>
                <c:pt idx="84">
                  <c:v>0.5568584038064267</c:v>
                </c:pt>
                <c:pt idx="85">
                  <c:v>0.89355137503174631</c:v>
                </c:pt>
                <c:pt idx="86">
                  <c:v>8.1793467428125474E-2</c:v>
                </c:pt>
                <c:pt idx="87">
                  <c:v>4.0290342535700067E-2</c:v>
                </c:pt>
                <c:pt idx="88">
                  <c:v>0.47124281600981338</c:v>
                </c:pt>
                <c:pt idx="89">
                  <c:v>0.60290813197673743</c:v>
                </c:pt>
                <c:pt idx="90">
                  <c:v>1.406236800983814</c:v>
                </c:pt>
                <c:pt idx="91">
                  <c:v>0.81705763460208436</c:v>
                </c:pt>
                <c:pt idx="92">
                  <c:v>1.6785903476153321E-3</c:v>
                </c:pt>
                <c:pt idx="93">
                  <c:v>0.6748200461468129</c:v>
                </c:pt>
                <c:pt idx="94">
                  <c:v>1.2415471497050481</c:v>
                </c:pt>
                <c:pt idx="95">
                  <c:v>0.32990675232347466</c:v>
                </c:pt>
                <c:pt idx="96">
                  <c:v>0.57877472620747838</c:v>
                </c:pt>
                <c:pt idx="97">
                  <c:v>1.4407565390322341</c:v>
                </c:pt>
                <c:pt idx="98">
                  <c:v>1.0487751181368101</c:v>
                </c:pt>
                <c:pt idx="99">
                  <c:v>1.6341111493966498</c:v>
                </c:pt>
                <c:pt idx="100">
                  <c:v>0.36969289870305488</c:v>
                </c:pt>
                <c:pt idx="101">
                  <c:v>0.32672465810589002</c:v>
                </c:pt>
                <c:pt idx="102">
                  <c:v>1.7974600809436754</c:v>
                </c:pt>
                <c:pt idx="103">
                  <c:v>0.22025238928479796</c:v>
                </c:pt>
                <c:pt idx="104">
                  <c:v>1.3948714469298451</c:v>
                </c:pt>
                <c:pt idx="105">
                  <c:v>1.6069171630622165E-3</c:v>
                </c:pt>
                <c:pt idx="106">
                  <c:v>1.1643378783854101</c:v>
                </c:pt>
                <c:pt idx="107">
                  <c:v>1.0002361005265101</c:v>
                </c:pt>
                <c:pt idx="108">
                  <c:v>0.9628191233507809</c:v>
                </c:pt>
                <c:pt idx="109">
                  <c:v>0.6467187849048337</c:v>
                </c:pt>
                <c:pt idx="110">
                  <c:v>1.1749320075269285</c:v>
                </c:pt>
                <c:pt idx="111">
                  <c:v>0.57877472620747838</c:v>
                </c:pt>
                <c:pt idx="112">
                  <c:v>2.1424366825962595</c:v>
                </c:pt>
                <c:pt idx="113">
                  <c:v>1.441225984146169</c:v>
                </c:pt>
                <c:pt idx="114">
                  <c:v>6.0702428578242526E-2</c:v>
                </c:pt>
                <c:pt idx="115">
                  <c:v>1.9184264209281421</c:v>
                </c:pt>
                <c:pt idx="116">
                  <c:v>1.3998806926824268</c:v>
                </c:pt>
                <c:pt idx="117">
                  <c:v>0.630669918571932</c:v>
                </c:pt>
                <c:pt idx="118">
                  <c:v>0.84376524286774568</c:v>
                </c:pt>
                <c:pt idx="119">
                  <c:v>0.9648490972153505</c:v>
                </c:pt>
                <c:pt idx="120">
                  <c:v>1.1749320075269285</c:v>
                </c:pt>
                <c:pt idx="121">
                  <c:v>6.0956784759482366E-2</c:v>
                </c:pt>
                <c:pt idx="122">
                  <c:v>1.8838780512906073</c:v>
                </c:pt>
                <c:pt idx="123">
                  <c:v>0.92738247457347944</c:v>
                </c:pt>
                <c:pt idx="124">
                  <c:v>0.25628838559966655</c:v>
                </c:pt>
                <c:pt idx="125">
                  <c:v>1.0757753492135835</c:v>
                </c:pt>
                <c:pt idx="126">
                  <c:v>0.58319649542442298</c:v>
                </c:pt>
                <c:pt idx="127">
                  <c:v>0.22644299837923187</c:v>
                </c:pt>
                <c:pt idx="128">
                  <c:v>6.8281835315359057E-2</c:v>
                </c:pt>
                <c:pt idx="129">
                  <c:v>0.50414723205338596</c:v>
                </c:pt>
                <c:pt idx="130">
                  <c:v>0.40421234990617849</c:v>
                </c:pt>
                <c:pt idx="131">
                  <c:v>9.814198180032517E-2</c:v>
                </c:pt>
                <c:pt idx="132">
                  <c:v>6.8130531575599021E-2</c:v>
                </c:pt>
                <c:pt idx="133">
                  <c:v>3.6920466994686138E-2</c:v>
                </c:pt>
                <c:pt idx="134">
                  <c:v>3.9968387592864446E-2</c:v>
                </c:pt>
                <c:pt idx="135">
                  <c:v>1.9990895091796981</c:v>
                </c:pt>
                <c:pt idx="136">
                  <c:v>1.9156743030501948</c:v>
                </c:pt>
                <c:pt idx="137">
                  <c:v>1.34011139391137</c:v>
                </c:pt>
                <c:pt idx="138">
                  <c:v>2.0633631720450052</c:v>
                </c:pt>
                <c:pt idx="139">
                  <c:v>2.1971627125405147</c:v>
                </c:pt>
                <c:pt idx="140">
                  <c:v>0.59796804927239822</c:v>
                </c:pt>
                <c:pt idx="141">
                  <c:v>1.0676648175122358E-2</c:v>
                </c:pt>
                <c:pt idx="142">
                  <c:v>0.88618216673352757</c:v>
                </c:pt>
                <c:pt idx="143">
                  <c:v>0.18131601636103237</c:v>
                </c:pt>
                <c:pt idx="144">
                  <c:v>1.3853547434279179</c:v>
                </c:pt>
                <c:pt idx="145">
                  <c:v>1.1214579851281981E-2</c:v>
                </c:pt>
                <c:pt idx="146">
                  <c:v>1.5542597350974379</c:v>
                </c:pt>
                <c:pt idx="147">
                  <c:v>0.70588477977638353</c:v>
                </c:pt>
                <c:pt idx="148">
                  <c:v>0.44088248661205287</c:v>
                </c:pt>
                <c:pt idx="149">
                  <c:v>0.10911205559042778</c:v>
                </c:pt>
                <c:pt idx="150">
                  <c:v>0.590615314176554</c:v>
                </c:pt>
                <c:pt idx="151">
                  <c:v>1.6857002555255798</c:v>
                </c:pt>
                <c:pt idx="152">
                  <c:v>1.8700442240015827</c:v>
                </c:pt>
                <c:pt idx="153">
                  <c:v>2.0480843524518821</c:v>
                </c:pt>
                <c:pt idx="154">
                  <c:v>1.6767044011485321</c:v>
                </c:pt>
                <c:pt idx="155">
                  <c:v>1.4339118889098628</c:v>
                </c:pt>
                <c:pt idx="156">
                  <c:v>1.6858771202848541</c:v>
                </c:pt>
                <c:pt idx="157">
                  <c:v>1.0827385738917825</c:v>
                </c:pt>
                <c:pt idx="158">
                  <c:v>0.99703477973036159</c:v>
                </c:pt>
                <c:pt idx="159">
                  <c:v>1.4339118889098628</c:v>
                </c:pt>
                <c:pt idx="160">
                  <c:v>1.0827385738917825</c:v>
                </c:pt>
                <c:pt idx="161">
                  <c:v>1.6384185021406641</c:v>
                </c:pt>
                <c:pt idx="162">
                  <c:v>1.3872559345298423</c:v>
                </c:pt>
                <c:pt idx="163">
                  <c:v>0.87810880245332312</c:v>
                </c:pt>
                <c:pt idx="164">
                  <c:v>1.3980868210268709</c:v>
                </c:pt>
                <c:pt idx="165">
                  <c:v>0.95687865838154174</c:v>
                </c:pt>
                <c:pt idx="166">
                  <c:v>2.0598445660466744</c:v>
                </c:pt>
                <c:pt idx="167">
                  <c:v>0.30042206976235447</c:v>
                </c:pt>
                <c:pt idx="168">
                  <c:v>1.447946490822128</c:v>
                </c:pt>
                <c:pt idx="169">
                  <c:v>0.5288988410981742</c:v>
                </c:pt>
                <c:pt idx="170">
                  <c:v>0.51162829534495802</c:v>
                </c:pt>
                <c:pt idx="171">
                  <c:v>0.93331393399537055</c:v>
                </c:pt>
                <c:pt idx="172">
                  <c:v>3.9722610352989574E-2</c:v>
                </c:pt>
                <c:pt idx="173">
                  <c:v>1.7108128601725461</c:v>
                </c:pt>
                <c:pt idx="174">
                  <c:v>0.76443676199417698</c:v>
                </c:pt>
                <c:pt idx="175">
                  <c:v>0.69003755523648069</c:v>
                </c:pt>
                <c:pt idx="176">
                  <c:v>1.2465851060028272E-4</c:v>
                </c:pt>
                <c:pt idx="177">
                  <c:v>2.6647168515682646E-4</c:v>
                </c:pt>
                <c:pt idx="178">
                  <c:v>1.5598739413524671E-2</c:v>
                </c:pt>
                <c:pt idx="179">
                  <c:v>3.8232935023767026E-2</c:v>
                </c:pt>
                <c:pt idx="180">
                  <c:v>1.5219564392959084</c:v>
                </c:pt>
                <c:pt idx="181">
                  <c:v>0.53335069731471163</c:v>
                </c:pt>
                <c:pt idx="182">
                  <c:v>1.446972925104214</c:v>
                </c:pt>
                <c:pt idx="183">
                  <c:v>4.8167576947928817E-3</c:v>
                </c:pt>
                <c:pt idx="184">
                  <c:v>1.0192022445641318</c:v>
                </c:pt>
                <c:pt idx="185">
                  <c:v>1.8466721142103166</c:v>
                </c:pt>
                <c:pt idx="186">
                  <c:v>1.9787069624670661</c:v>
                </c:pt>
                <c:pt idx="187">
                  <c:v>1.2617346996903995</c:v>
                </c:pt>
                <c:pt idx="188">
                  <c:v>2.1499169527013651</c:v>
                </c:pt>
                <c:pt idx="189">
                  <c:v>0.43651116000986157</c:v>
                </c:pt>
                <c:pt idx="190">
                  <c:v>1.2369370624227944</c:v>
                </c:pt>
                <c:pt idx="191">
                  <c:v>3.1051776095932911E-2</c:v>
                </c:pt>
                <c:pt idx="192">
                  <c:v>1.5369900596608899</c:v>
                </c:pt>
                <c:pt idx="193">
                  <c:v>2.2548185014002469</c:v>
                </c:pt>
                <c:pt idx="194">
                  <c:v>1.4269172045853793</c:v>
                </c:pt>
                <c:pt idx="195">
                  <c:v>1.013226452222183</c:v>
                </c:pt>
                <c:pt idx="196">
                  <c:v>1.3587821707814356</c:v>
                </c:pt>
                <c:pt idx="197">
                  <c:v>2.0077046863791752</c:v>
                </c:pt>
                <c:pt idx="198">
                  <c:v>6.3050013753333314E-2</c:v>
                </c:pt>
                <c:pt idx="199">
                  <c:v>6.0112405142205221E-2</c:v>
                </c:pt>
                <c:pt idx="200">
                  <c:v>1.8349406544452429</c:v>
                </c:pt>
                <c:pt idx="201">
                  <c:v>0.72758449902236544</c:v>
                </c:pt>
                <c:pt idx="202">
                  <c:v>1.1728089314962593</c:v>
                </c:pt>
                <c:pt idx="203">
                  <c:v>0.18608215544944168</c:v>
                </c:pt>
                <c:pt idx="204">
                  <c:v>1.8959256106518856</c:v>
                </c:pt>
                <c:pt idx="205">
                  <c:v>0.34479599303662456</c:v>
                </c:pt>
                <c:pt idx="206">
                  <c:v>0.58777165444504165</c:v>
                </c:pt>
                <c:pt idx="207">
                  <c:v>1.0719976088109746</c:v>
                </c:pt>
                <c:pt idx="208">
                  <c:v>1.8487752222650251</c:v>
                </c:pt>
                <c:pt idx="209">
                  <c:v>1.0349622845920918</c:v>
                </c:pt>
                <c:pt idx="210">
                  <c:v>2.036131429873262</c:v>
                </c:pt>
                <c:pt idx="211">
                  <c:v>0.21303893970676507</c:v>
                </c:pt>
                <c:pt idx="212">
                  <c:v>0.90876930501395259</c:v>
                </c:pt>
                <c:pt idx="213">
                  <c:v>1.3663657216087763</c:v>
                </c:pt>
                <c:pt idx="214">
                  <c:v>1.3612902518861059</c:v>
                </c:pt>
                <c:pt idx="215">
                  <c:v>1.4898818682858139</c:v>
                </c:pt>
                <c:pt idx="216">
                  <c:v>2.2056882272926481</c:v>
                </c:pt>
                <c:pt idx="217">
                  <c:v>2.139721568106046</c:v>
                </c:pt>
                <c:pt idx="218">
                  <c:v>0.36081278489149293</c:v>
                </c:pt>
                <c:pt idx="219">
                  <c:v>0.46576717273482582</c:v>
                </c:pt>
                <c:pt idx="220">
                  <c:v>0.41025662099076882</c:v>
                </c:pt>
                <c:pt idx="221">
                  <c:v>1.2861535476125341</c:v>
                </c:pt>
                <c:pt idx="222">
                  <c:v>2.4274902850910381E-2</c:v>
                </c:pt>
                <c:pt idx="223">
                  <c:v>0.42351218377566086</c:v>
                </c:pt>
                <c:pt idx="224">
                  <c:v>0.77687944133829456</c:v>
                </c:pt>
                <c:pt idx="225">
                  <c:v>2.0851434171987848</c:v>
                </c:pt>
                <c:pt idx="226">
                  <c:v>0.80226769752625959</c:v>
                </c:pt>
                <c:pt idx="227">
                  <c:v>2.2720932198140047</c:v>
                </c:pt>
                <c:pt idx="228">
                  <c:v>1.7109935547723838</c:v>
                </c:pt>
                <c:pt idx="229">
                  <c:v>1.7109935547723838</c:v>
                </c:pt>
                <c:pt idx="230">
                  <c:v>1.7858925409776139</c:v>
                </c:pt>
                <c:pt idx="231">
                  <c:v>1.7150142589549495</c:v>
                </c:pt>
                <c:pt idx="232">
                  <c:v>1.3636303761058395</c:v>
                </c:pt>
                <c:pt idx="233">
                  <c:v>0.22916324314208394</c:v>
                </c:pt>
                <c:pt idx="234">
                  <c:v>0.28099567456127206</c:v>
                </c:pt>
                <c:pt idx="235">
                  <c:v>0.11960489569390798</c:v>
                </c:pt>
                <c:pt idx="236">
                  <c:v>3.8692790237284942E-4</c:v>
                </c:pt>
                <c:pt idx="237">
                  <c:v>6.2897796802098716E-3</c:v>
                </c:pt>
                <c:pt idx="238">
                  <c:v>1.6083621450491166</c:v>
                </c:pt>
                <c:pt idx="239">
                  <c:v>0.16593239455230835</c:v>
                </c:pt>
                <c:pt idx="240">
                  <c:v>2.2317149344926096E-2</c:v>
                </c:pt>
                <c:pt idx="241">
                  <c:v>0.81104212501893957</c:v>
                </c:pt>
                <c:pt idx="242">
                  <c:v>0.7644549704903979</c:v>
                </c:pt>
                <c:pt idx="243">
                  <c:v>1.2253449547997619</c:v>
                </c:pt>
                <c:pt idx="244">
                  <c:v>0.37922688730930459</c:v>
                </c:pt>
                <c:pt idx="245">
                  <c:v>0.95968202161868765</c:v>
                </c:pt>
                <c:pt idx="246">
                  <c:v>1.9903877725177523</c:v>
                </c:pt>
                <c:pt idx="247">
                  <c:v>1.4768884343347581</c:v>
                </c:pt>
                <c:pt idx="248">
                  <c:v>0.96556526544790156</c:v>
                </c:pt>
                <c:pt idx="249">
                  <c:v>0.12411784280942258</c:v>
                </c:pt>
                <c:pt idx="250">
                  <c:v>5.9519738482451179E-2</c:v>
                </c:pt>
                <c:pt idx="251">
                  <c:v>0.20595152911013345</c:v>
                </c:pt>
                <c:pt idx="252">
                  <c:v>9.4765850199414775E-2</c:v>
                </c:pt>
                <c:pt idx="253">
                  <c:v>0.12358938155764204</c:v>
                </c:pt>
                <c:pt idx="254">
                  <c:v>1.867723990204174</c:v>
                </c:pt>
                <c:pt idx="255">
                  <c:v>2.5498079579159807E-2</c:v>
                </c:pt>
                <c:pt idx="256">
                  <c:v>1.5986907506225469E-2</c:v>
                </c:pt>
                <c:pt idx="257">
                  <c:v>0.96275217016772952</c:v>
                </c:pt>
                <c:pt idx="258">
                  <c:v>2.1196739386938375</c:v>
                </c:pt>
                <c:pt idx="259">
                  <c:v>1.14265639188047</c:v>
                </c:pt>
                <c:pt idx="260">
                  <c:v>0.90745493108284359</c:v>
                </c:pt>
                <c:pt idx="261">
                  <c:v>0.77832399316668965</c:v>
                </c:pt>
                <c:pt idx="262">
                  <c:v>0.89937813119915622</c:v>
                </c:pt>
                <c:pt idx="263">
                  <c:v>1.2636857125323218</c:v>
                </c:pt>
                <c:pt idx="264">
                  <c:v>6.6639545907226455E-2</c:v>
                </c:pt>
                <c:pt idx="265">
                  <c:v>2.3346998692079752E-2</c:v>
                </c:pt>
                <c:pt idx="266">
                  <c:v>0.34284097461582513</c:v>
                </c:pt>
                <c:pt idx="267">
                  <c:v>2.1940397705926786</c:v>
                </c:pt>
                <c:pt idx="268">
                  <c:v>0.68429748028903314</c:v>
                </c:pt>
                <c:pt idx="269">
                  <c:v>0.14215412335475502</c:v>
                </c:pt>
                <c:pt idx="270">
                  <c:v>2.296298707765223</c:v>
                </c:pt>
                <c:pt idx="271">
                  <c:v>2.2883016964412288</c:v>
                </c:pt>
                <c:pt idx="272">
                  <c:v>0.9185828315796255</c:v>
                </c:pt>
                <c:pt idx="273">
                  <c:v>1.5215483833922636</c:v>
                </c:pt>
                <c:pt idx="274">
                  <c:v>2.2931805245239882</c:v>
                </c:pt>
                <c:pt idx="275">
                  <c:v>2.3009971591349752</c:v>
                </c:pt>
                <c:pt idx="276">
                  <c:v>1.6285588881626933</c:v>
                </c:pt>
                <c:pt idx="277">
                  <c:v>2.8446822878951956E-2</c:v>
                </c:pt>
                <c:pt idx="278">
                  <c:v>1.803496841008734</c:v>
                </c:pt>
                <c:pt idx="279">
                  <c:v>1.8067556850025337</c:v>
                </c:pt>
                <c:pt idx="280">
                  <c:v>2.1799904278216116</c:v>
                </c:pt>
                <c:pt idx="281">
                  <c:v>1.6057442925377634</c:v>
                </c:pt>
                <c:pt idx="282">
                  <c:v>1.8081243394036468</c:v>
                </c:pt>
                <c:pt idx="283">
                  <c:v>1.8325617723569159</c:v>
                </c:pt>
                <c:pt idx="284">
                  <c:v>1.80620347651428</c:v>
                </c:pt>
                <c:pt idx="285">
                  <c:v>1.8327235712482361</c:v>
                </c:pt>
                <c:pt idx="286">
                  <c:v>1.8006424971015302</c:v>
                </c:pt>
                <c:pt idx="287">
                  <c:v>1.7939638900852388</c:v>
                </c:pt>
                <c:pt idx="288">
                  <c:v>1.978404641008022</c:v>
                </c:pt>
                <c:pt idx="289">
                  <c:v>1.4180444850109735</c:v>
                </c:pt>
                <c:pt idx="290">
                  <c:v>4.3438820223987012E-2</c:v>
                </c:pt>
                <c:pt idx="291">
                  <c:v>0.51316378636111626</c:v>
                </c:pt>
                <c:pt idx="292">
                  <c:v>0.81962543970909019</c:v>
                </c:pt>
                <c:pt idx="293">
                  <c:v>1.2649943173860327</c:v>
                </c:pt>
                <c:pt idx="294">
                  <c:v>2.279800214847949</c:v>
                </c:pt>
                <c:pt idx="295">
                  <c:v>2.2866088064302379</c:v>
                </c:pt>
                <c:pt idx="296">
                  <c:v>2.3528406743293775E-2</c:v>
                </c:pt>
                <c:pt idx="297">
                  <c:v>2.1863129789721651</c:v>
                </c:pt>
                <c:pt idx="298">
                  <c:v>1.1336034482281259</c:v>
                </c:pt>
                <c:pt idx="299">
                  <c:v>1.0775783990045698</c:v>
                </c:pt>
                <c:pt idx="300">
                  <c:v>1.2367053024247638</c:v>
                </c:pt>
                <c:pt idx="301">
                  <c:v>1.5978134925892018</c:v>
                </c:pt>
                <c:pt idx="302">
                  <c:v>0.18758199570037953</c:v>
                </c:pt>
                <c:pt idx="303">
                  <c:v>1.3527898380836281</c:v>
                </c:pt>
                <c:pt idx="304">
                  <c:v>1.3135164973744224</c:v>
                </c:pt>
                <c:pt idx="305">
                  <c:v>2.2989275216624216</c:v>
                </c:pt>
                <c:pt idx="306">
                  <c:v>1.9511212693543938</c:v>
                </c:pt>
                <c:pt idx="307">
                  <c:v>1.5676785662572645</c:v>
                </c:pt>
                <c:pt idx="308">
                  <c:v>2.0656241001411231</c:v>
                </c:pt>
                <c:pt idx="309">
                  <c:v>0.72308302525280832</c:v>
                </c:pt>
                <c:pt idx="310">
                  <c:v>0.12757045640089359</c:v>
                </c:pt>
                <c:pt idx="311">
                  <c:v>1.3161829142290267</c:v>
                </c:pt>
                <c:pt idx="312">
                  <c:v>2.2700671555383192</c:v>
                </c:pt>
                <c:pt idx="313">
                  <c:v>1.5920950197315316</c:v>
                </c:pt>
                <c:pt idx="314">
                  <c:v>2.7785958169007904E-5</c:v>
                </c:pt>
                <c:pt idx="315">
                  <c:v>1.7278729093538083E-3</c:v>
                </c:pt>
                <c:pt idx="316">
                  <c:v>2.3021305789109441</c:v>
                </c:pt>
                <c:pt idx="317">
                  <c:v>1.564848865680962</c:v>
                </c:pt>
                <c:pt idx="318">
                  <c:v>1.9815087830509135</c:v>
                </c:pt>
                <c:pt idx="319">
                  <c:v>1.9857136458707645</c:v>
                </c:pt>
                <c:pt idx="320">
                  <c:v>1.2015097363077668E-2</c:v>
                </c:pt>
                <c:pt idx="321">
                  <c:v>9.9777251875168199E-2</c:v>
                </c:pt>
                <c:pt idx="322">
                  <c:v>0.99031685455291263</c:v>
                </c:pt>
                <c:pt idx="323">
                  <c:v>1.1307941126539232</c:v>
                </c:pt>
                <c:pt idx="324">
                  <c:v>1.2292343067289682</c:v>
                </c:pt>
                <c:pt idx="325">
                  <c:v>1.5580296742258655</c:v>
                </c:pt>
                <c:pt idx="326">
                  <c:v>1.5580296742258655</c:v>
                </c:pt>
                <c:pt idx="327">
                  <c:v>0.18648417076583693</c:v>
                </c:pt>
                <c:pt idx="328">
                  <c:v>0.29559785497775398</c:v>
                </c:pt>
                <c:pt idx="329">
                  <c:v>0.77128666015540071</c:v>
                </c:pt>
                <c:pt idx="330">
                  <c:v>0.95442264090866757</c:v>
                </c:pt>
                <c:pt idx="331">
                  <c:v>3.4572816744966782E-2</c:v>
                </c:pt>
                <c:pt idx="332">
                  <c:v>1.8187798209074193</c:v>
                </c:pt>
                <c:pt idx="333">
                  <c:v>1.7782727329788441</c:v>
                </c:pt>
                <c:pt idx="334">
                  <c:v>0.66247439650612316</c:v>
                </c:pt>
                <c:pt idx="335">
                  <c:v>0.63890866099373922</c:v>
                </c:pt>
                <c:pt idx="336">
                  <c:v>2.024034586721478</c:v>
                </c:pt>
                <c:pt idx="337">
                  <c:v>2.1487813952786352</c:v>
                </c:pt>
                <c:pt idx="338">
                  <c:v>1.5221141909193356</c:v>
                </c:pt>
                <c:pt idx="339">
                  <c:v>1.0217660636528278</c:v>
                </c:pt>
                <c:pt idx="340">
                  <c:v>1.6007101074433061</c:v>
                </c:pt>
                <c:pt idx="341">
                  <c:v>2.3253606816870842E-3</c:v>
                </c:pt>
                <c:pt idx="342">
                  <c:v>2.1533596119454002</c:v>
                </c:pt>
                <c:pt idx="343">
                  <c:v>2.2508897128037435</c:v>
                </c:pt>
                <c:pt idx="344">
                  <c:v>2.2949651491988026</c:v>
                </c:pt>
                <c:pt idx="345">
                  <c:v>1.5371266198131717</c:v>
                </c:pt>
                <c:pt idx="346">
                  <c:v>0.74544998634746462</c:v>
                </c:pt>
                <c:pt idx="347">
                  <c:v>6.4425705913097861E-2</c:v>
                </c:pt>
                <c:pt idx="348">
                  <c:v>1.2156695879084647</c:v>
                </c:pt>
                <c:pt idx="349">
                  <c:v>5.1665240242158303E-3</c:v>
                </c:pt>
                <c:pt idx="350">
                  <c:v>5.1665240242158303E-3</c:v>
                </c:pt>
                <c:pt idx="351">
                  <c:v>0.23328663599041044</c:v>
                </c:pt>
                <c:pt idx="352">
                  <c:v>0.49903412639788375</c:v>
                </c:pt>
                <c:pt idx="353">
                  <c:v>1.1906342136089341E-5</c:v>
                </c:pt>
                <c:pt idx="354">
                  <c:v>2.2013199928554812E-3</c:v>
                </c:pt>
                <c:pt idx="355">
                  <c:v>0.33149936818401776</c:v>
                </c:pt>
                <c:pt idx="356">
                  <c:v>2.1461623887312182</c:v>
                </c:pt>
                <c:pt idx="357">
                  <c:v>2.2154337367094676</c:v>
                </c:pt>
                <c:pt idx="358">
                  <c:v>2.0483737011906107</c:v>
                </c:pt>
                <c:pt idx="359">
                  <c:v>2.0144673847749033</c:v>
                </c:pt>
                <c:pt idx="360">
                  <c:v>1.8974211424841061</c:v>
                </c:pt>
                <c:pt idx="361">
                  <c:v>1.8697064577554718</c:v>
                </c:pt>
                <c:pt idx="362">
                  <c:v>1.6472121460310163</c:v>
                </c:pt>
                <c:pt idx="363">
                  <c:v>2.8013887167943645E-3</c:v>
                </c:pt>
                <c:pt idx="364">
                  <c:v>5.9847017313847571E-4</c:v>
                </c:pt>
                <c:pt idx="365">
                  <c:v>8.0502397392608841E-3</c:v>
                </c:pt>
                <c:pt idx="366">
                  <c:v>1.08216366854401E-3</c:v>
                </c:pt>
                <c:pt idx="367">
                  <c:v>0.21786200562543162</c:v>
                </c:pt>
                <c:pt idx="368">
                  <c:v>6.0655582790244446E-3</c:v>
                </c:pt>
                <c:pt idx="369">
                  <c:v>1.3979742771572217</c:v>
                </c:pt>
                <c:pt idx="370">
                  <c:v>1.6031435816754385</c:v>
                </c:pt>
                <c:pt idx="371">
                  <c:v>1.0889444730084616</c:v>
                </c:pt>
                <c:pt idx="372">
                  <c:v>1.7379991962242216</c:v>
                </c:pt>
                <c:pt idx="373">
                  <c:v>1.7055982971546677</c:v>
                </c:pt>
                <c:pt idx="374">
                  <c:v>0.53446809944486806</c:v>
                </c:pt>
                <c:pt idx="375">
                  <c:v>0.27568764939080842</c:v>
                </c:pt>
                <c:pt idx="376">
                  <c:v>0.68879479737226745</c:v>
                </c:pt>
                <c:pt idx="377">
                  <c:v>0.39022670903645307</c:v>
                </c:pt>
                <c:pt idx="378">
                  <c:v>0.38926735563312426</c:v>
                </c:pt>
                <c:pt idx="379">
                  <c:v>0.28466623101828037</c:v>
                </c:pt>
                <c:pt idx="380">
                  <c:v>1.8293160325665121</c:v>
                </c:pt>
                <c:pt idx="381">
                  <c:v>0.955872888116435</c:v>
                </c:pt>
                <c:pt idx="382">
                  <c:v>1.5147193116811057</c:v>
                </c:pt>
                <c:pt idx="383">
                  <c:v>0.81329126335363289</c:v>
                </c:pt>
                <c:pt idx="384">
                  <c:v>0.80423541535775445</c:v>
                </c:pt>
                <c:pt idx="385">
                  <c:v>0.9570159332005499</c:v>
                </c:pt>
                <c:pt idx="386">
                  <c:v>1.575615448468199</c:v>
                </c:pt>
                <c:pt idx="387">
                  <c:v>0.82600707580862154</c:v>
                </c:pt>
                <c:pt idx="388">
                  <c:v>1.4437730206950519</c:v>
                </c:pt>
                <c:pt idx="389">
                  <c:v>0.82607060519687825</c:v>
                </c:pt>
                <c:pt idx="390">
                  <c:v>0.80576585115930865</c:v>
                </c:pt>
                <c:pt idx="391">
                  <c:v>0.83117450293643069</c:v>
                </c:pt>
                <c:pt idx="392">
                  <c:v>2.0756460743901419</c:v>
                </c:pt>
                <c:pt idx="393">
                  <c:v>1.7579556047184086</c:v>
                </c:pt>
                <c:pt idx="394">
                  <c:v>1.8240560599229321</c:v>
                </c:pt>
                <c:pt idx="395">
                  <c:v>0.86059939483500125</c:v>
                </c:pt>
                <c:pt idx="396">
                  <c:v>1.5772090880849836</c:v>
                </c:pt>
                <c:pt idx="397">
                  <c:v>1.7525619887387582</c:v>
                </c:pt>
                <c:pt idx="398">
                  <c:v>1.3570027785438301</c:v>
                </c:pt>
                <c:pt idx="399">
                  <c:v>1.4307111183638872</c:v>
                </c:pt>
                <c:pt idx="400">
                  <c:v>1.71116655682651</c:v>
                </c:pt>
                <c:pt idx="401">
                  <c:v>1.9010975633272615</c:v>
                </c:pt>
                <c:pt idx="402">
                  <c:v>1.2054329759141935</c:v>
                </c:pt>
                <c:pt idx="403">
                  <c:v>1.1870937416549436</c:v>
                </c:pt>
                <c:pt idx="404">
                  <c:v>1.4672657023185152</c:v>
                </c:pt>
                <c:pt idx="405">
                  <c:v>1.9494615496781706</c:v>
                </c:pt>
                <c:pt idx="406">
                  <c:v>1.0260048036618261</c:v>
                </c:pt>
                <c:pt idx="407">
                  <c:v>1.9853705683903042</c:v>
                </c:pt>
                <c:pt idx="408">
                  <c:v>0.76076430358568636</c:v>
                </c:pt>
                <c:pt idx="409">
                  <c:v>0.68318798940082659</c:v>
                </c:pt>
                <c:pt idx="410">
                  <c:v>0.33435955510824833</c:v>
                </c:pt>
                <c:pt idx="411">
                  <c:v>0.59712415939074259</c:v>
                </c:pt>
                <c:pt idx="412">
                  <c:v>0.24443401092548542</c:v>
                </c:pt>
                <c:pt idx="413">
                  <c:v>0.10870879653147408</c:v>
                </c:pt>
                <c:pt idx="414">
                  <c:v>2.2309603261153241</c:v>
                </c:pt>
                <c:pt idx="415">
                  <c:v>1.0040009183647569E-4</c:v>
                </c:pt>
                <c:pt idx="416">
                  <c:v>1.133406460468338</c:v>
                </c:pt>
                <c:pt idx="417">
                  <c:v>1.7474572702117164</c:v>
                </c:pt>
                <c:pt idx="418">
                  <c:v>0.25362449520372082</c:v>
                </c:pt>
                <c:pt idx="419">
                  <c:v>1.6128829273515548</c:v>
                </c:pt>
                <c:pt idx="420">
                  <c:v>1.3464194178266906</c:v>
                </c:pt>
                <c:pt idx="421">
                  <c:v>2.2718246411950738E-2</c:v>
                </c:pt>
                <c:pt idx="422">
                  <c:v>0.96350429586404351</c:v>
                </c:pt>
                <c:pt idx="423">
                  <c:v>0.56287990623124384</c:v>
                </c:pt>
                <c:pt idx="424">
                  <c:v>0.35404503941039123</c:v>
                </c:pt>
                <c:pt idx="425">
                  <c:v>0.21025190123950188</c:v>
                </c:pt>
                <c:pt idx="426">
                  <c:v>1.4843083702165321</c:v>
                </c:pt>
                <c:pt idx="427">
                  <c:v>1.0335119810385189</c:v>
                </c:pt>
                <c:pt idx="428">
                  <c:v>0.56263283233328376</c:v>
                </c:pt>
                <c:pt idx="429">
                  <c:v>0.182207072830846</c:v>
                </c:pt>
                <c:pt idx="430">
                  <c:v>2.5633893489928478E-2</c:v>
                </c:pt>
                <c:pt idx="431">
                  <c:v>1.52</c:v>
                </c:pt>
              </c:numCache>
            </c:numRef>
          </c:xVal>
          <c:yVal>
            <c:numRef>
              <c:f>[3]Overall!$AR$2:$AR$433</c:f>
              <c:numCache>
                <c:formatCode>General</c:formatCode>
                <c:ptCount val="432"/>
                <c:pt idx="2">
                  <c:v>0.70550838224131418</c:v>
                </c:pt>
                <c:pt idx="3">
                  <c:v>1.6473907603894378</c:v>
                </c:pt>
                <c:pt idx="6">
                  <c:v>0.45262865413022568</c:v>
                </c:pt>
                <c:pt idx="7">
                  <c:v>0.40956040523330089</c:v>
                </c:pt>
                <c:pt idx="8">
                  <c:v>1.7830899869919461</c:v>
                </c:pt>
                <c:pt idx="9">
                  <c:v>0.35865156635201773</c:v>
                </c:pt>
                <c:pt idx="15">
                  <c:v>0.91641901143180782</c:v>
                </c:pt>
                <c:pt idx="18">
                  <c:v>0.17695278950887144</c:v>
                </c:pt>
                <c:pt idx="19">
                  <c:v>1.5672611725273318</c:v>
                </c:pt>
                <c:pt idx="20">
                  <c:v>-5.7740454273771183E-2</c:v>
                </c:pt>
                <c:pt idx="21">
                  <c:v>0.24515513999148991</c:v>
                </c:pt>
                <c:pt idx="22">
                  <c:v>2.2797148359667592</c:v>
                </c:pt>
                <c:pt idx="23">
                  <c:v>-1.2270775899490403E-2</c:v>
                </c:pt>
                <c:pt idx="24">
                  <c:v>1.1282045687048021</c:v>
                </c:pt>
                <c:pt idx="25">
                  <c:v>1.5101254416090146</c:v>
                </c:pt>
                <c:pt idx="26">
                  <c:v>-0.11449533955509261</c:v>
                </c:pt>
                <c:pt idx="27">
                  <c:v>-0.10726707221141313</c:v>
                </c:pt>
                <c:pt idx="28">
                  <c:v>1.5515329790534</c:v>
                </c:pt>
                <c:pt idx="29">
                  <c:v>1.5937735982218371</c:v>
                </c:pt>
                <c:pt idx="30">
                  <c:v>0.65856060977994957</c:v>
                </c:pt>
                <c:pt idx="31">
                  <c:v>1.0401645176601118</c:v>
                </c:pt>
                <c:pt idx="32">
                  <c:v>0.12239832027072807</c:v>
                </c:pt>
                <c:pt idx="33">
                  <c:v>0.7269156395348576</c:v>
                </c:pt>
                <c:pt idx="34">
                  <c:v>-0.13593704248311103</c:v>
                </c:pt>
                <c:pt idx="35">
                  <c:v>0.33922239866230708</c:v>
                </c:pt>
                <c:pt idx="36">
                  <c:v>1.355955204081924</c:v>
                </c:pt>
                <c:pt idx="37">
                  <c:v>0.16673754056127388</c:v>
                </c:pt>
                <c:pt idx="38">
                  <c:v>1.4978327305574088</c:v>
                </c:pt>
                <c:pt idx="39">
                  <c:v>1.2315975620463826</c:v>
                </c:pt>
                <c:pt idx="40">
                  <c:v>-0.1129860651970552</c:v>
                </c:pt>
                <c:pt idx="41">
                  <c:v>-0.11538987021512234</c:v>
                </c:pt>
                <c:pt idx="42">
                  <c:v>0.87084566604178693</c:v>
                </c:pt>
                <c:pt idx="43">
                  <c:v>1.1131424297112824</c:v>
                </c:pt>
                <c:pt idx="44">
                  <c:v>1.3675273758337141</c:v>
                </c:pt>
                <c:pt idx="45">
                  <c:v>1.1946875490383317</c:v>
                </c:pt>
                <c:pt idx="46">
                  <c:v>1.6697853867046475</c:v>
                </c:pt>
                <c:pt idx="48">
                  <c:v>1.395077015350112</c:v>
                </c:pt>
                <c:pt idx="49">
                  <c:v>0.88081244006424442</c:v>
                </c:pt>
                <c:pt idx="50">
                  <c:v>0.98963472665006114</c:v>
                </c:pt>
                <c:pt idx="51">
                  <c:v>1.8294570601181055</c:v>
                </c:pt>
                <c:pt idx="53">
                  <c:v>1.4078232426041255</c:v>
                </c:pt>
                <c:pt idx="54">
                  <c:v>1.82</c:v>
                </c:pt>
                <c:pt idx="55">
                  <c:v>0.38656197290893951</c:v>
                </c:pt>
                <c:pt idx="56">
                  <c:v>0.49993195564972437</c:v>
                </c:pt>
                <c:pt idx="57">
                  <c:v>0.60914798835785577</c:v>
                </c:pt>
                <c:pt idx="58">
                  <c:v>1.708607314841778</c:v>
                </c:pt>
                <c:pt idx="59">
                  <c:v>1.605542010773082</c:v>
                </c:pt>
                <c:pt idx="60">
                  <c:v>2.1109967379742152</c:v>
                </c:pt>
                <c:pt idx="61">
                  <c:v>2.5661327796308453</c:v>
                </c:pt>
                <c:pt idx="62">
                  <c:v>2.1608187539523827</c:v>
                </c:pt>
                <c:pt idx="63">
                  <c:v>0.64061905574929456</c:v>
                </c:pt>
                <c:pt idx="64">
                  <c:v>-3.7944959291486946E-2</c:v>
                </c:pt>
                <c:pt idx="65">
                  <c:v>1.1649387366083028</c:v>
                </c:pt>
                <c:pt idx="66">
                  <c:v>-0.10000000000000009</c:v>
                </c:pt>
                <c:pt idx="67">
                  <c:v>-0.25235534970767681</c:v>
                </c:pt>
                <c:pt idx="68">
                  <c:v>0.69794000867203765</c:v>
                </c:pt>
                <c:pt idx="70">
                  <c:v>2.0410299956639797</c:v>
                </c:pt>
                <c:pt idx="71">
                  <c:v>-6.7159121327417581E-2</c:v>
                </c:pt>
                <c:pt idx="72">
                  <c:v>9.2532624315722165E-2</c:v>
                </c:pt>
                <c:pt idx="73">
                  <c:v>5.7728766960431811E-2</c:v>
                </c:pt>
                <c:pt idx="74">
                  <c:v>0.12152872092807157</c:v>
                </c:pt>
                <c:pt idx="75">
                  <c:v>0.39794000867203788</c:v>
                </c:pt>
                <c:pt idx="76">
                  <c:v>0.15293775650700075</c:v>
                </c:pt>
                <c:pt idx="77">
                  <c:v>0.37297438413275286</c:v>
                </c:pt>
                <c:pt idx="78">
                  <c:v>2.4716874862246438</c:v>
                </c:pt>
                <c:pt idx="79">
                  <c:v>0.74287104440758156</c:v>
                </c:pt>
                <c:pt idx="80">
                  <c:v>0.88116628169613609</c:v>
                </c:pt>
                <c:pt idx="81">
                  <c:v>1.9300000000000028</c:v>
                </c:pt>
                <c:pt idx="82">
                  <c:v>1.2491167844516373</c:v>
                </c:pt>
                <c:pt idx="83">
                  <c:v>0.70780395369828253</c:v>
                </c:pt>
                <c:pt idx="85">
                  <c:v>0.64615357314774768</c:v>
                </c:pt>
                <c:pt idx="87">
                  <c:v>0.15701652987778292</c:v>
                </c:pt>
                <c:pt idx="88">
                  <c:v>1.1266111750163865</c:v>
                </c:pt>
                <c:pt idx="89">
                  <c:v>0.36770939384858237</c:v>
                </c:pt>
                <c:pt idx="90">
                  <c:v>1.5414628024303598</c:v>
                </c:pt>
                <c:pt idx="91">
                  <c:v>0.86383735295924402</c:v>
                </c:pt>
                <c:pt idx="93">
                  <c:v>1.1739087409443179</c:v>
                </c:pt>
                <c:pt idx="94">
                  <c:v>1.4993842293742348</c:v>
                </c:pt>
                <c:pt idx="95">
                  <c:v>0.14080163846612306</c:v>
                </c:pt>
                <c:pt idx="96">
                  <c:v>1.0506099933550868</c:v>
                </c:pt>
                <c:pt idx="98">
                  <c:v>1.3239087409443178</c:v>
                </c:pt>
                <c:pt idx="99">
                  <c:v>1.4628952016351893</c:v>
                </c:pt>
                <c:pt idx="100">
                  <c:v>0.26448177102836318</c:v>
                </c:pt>
                <c:pt idx="101">
                  <c:v>0.35048324053781232</c:v>
                </c:pt>
                <c:pt idx="103">
                  <c:v>0.98448195767684943</c:v>
                </c:pt>
                <c:pt idx="105">
                  <c:v>-0.55135948838027571</c:v>
                </c:pt>
                <c:pt idx="106">
                  <c:v>0.38605252321965239</c:v>
                </c:pt>
                <c:pt idx="107">
                  <c:v>0.93939145743163366</c:v>
                </c:pt>
                <c:pt idx="108">
                  <c:v>0.82052160081263459</c:v>
                </c:pt>
                <c:pt idx="109">
                  <c:v>0.80470723057403015</c:v>
                </c:pt>
                <c:pt idx="110">
                  <c:v>0.97551176669234352</c:v>
                </c:pt>
                <c:pt idx="111">
                  <c:v>1.0506099933550868</c:v>
                </c:pt>
                <c:pt idx="112">
                  <c:v>2.5797382846050407</c:v>
                </c:pt>
                <c:pt idx="114">
                  <c:v>0.24842499412940741</c:v>
                </c:pt>
                <c:pt idx="115">
                  <c:v>1.2574244875598033</c:v>
                </c:pt>
                <c:pt idx="116">
                  <c:v>1.0079021420642797</c:v>
                </c:pt>
                <c:pt idx="117">
                  <c:v>1.1789700043360227</c:v>
                </c:pt>
                <c:pt idx="118">
                  <c:v>0.62754891026957382</c:v>
                </c:pt>
                <c:pt idx="119">
                  <c:v>1.4639087409443154</c:v>
                </c:pt>
                <c:pt idx="120">
                  <c:v>0.98551176669234197</c:v>
                </c:pt>
                <c:pt idx="121">
                  <c:v>0.22534523311675891</c:v>
                </c:pt>
                <c:pt idx="122">
                  <c:v>1.633457336521873</c:v>
                </c:pt>
                <c:pt idx="123">
                  <c:v>0.52384269776799153</c:v>
                </c:pt>
                <c:pt idx="124">
                  <c:v>0.37712641639124767</c:v>
                </c:pt>
                <c:pt idx="125">
                  <c:v>1.5728419686577821</c:v>
                </c:pt>
                <c:pt idx="126">
                  <c:v>0.73928257653071761</c:v>
                </c:pt>
                <c:pt idx="127">
                  <c:v>4.7951325734187505E-3</c:v>
                </c:pt>
                <c:pt idx="128">
                  <c:v>-0.19793404883777987</c:v>
                </c:pt>
                <c:pt idx="129">
                  <c:v>0.11090921039941334</c:v>
                </c:pt>
                <c:pt idx="131">
                  <c:v>0.4422227251593519</c:v>
                </c:pt>
                <c:pt idx="132">
                  <c:v>-0.27385779542347138</c:v>
                </c:pt>
                <c:pt idx="133">
                  <c:v>-0.38832604843504942</c:v>
                </c:pt>
                <c:pt idx="134">
                  <c:v>-0.26192753422067538</c:v>
                </c:pt>
                <c:pt idx="135">
                  <c:v>1.6254516273630206</c:v>
                </c:pt>
                <c:pt idx="136">
                  <c:v>2.4676062401770409</c:v>
                </c:pt>
                <c:pt idx="137">
                  <c:v>1.2252752090209358</c:v>
                </c:pt>
                <c:pt idx="138">
                  <c:v>1.6524039620867919</c:v>
                </c:pt>
                <c:pt idx="139">
                  <c:v>2.6258700043360186</c:v>
                </c:pt>
                <c:pt idx="140">
                  <c:v>0.50023983691012064</c:v>
                </c:pt>
                <c:pt idx="142">
                  <c:v>0.96000516167158523</c:v>
                </c:pt>
                <c:pt idx="144">
                  <c:v>0.80702355010660887</c:v>
                </c:pt>
                <c:pt idx="145">
                  <c:v>-7.9882446443493543E-2</c:v>
                </c:pt>
                <c:pt idx="146">
                  <c:v>1.194194676370208</c:v>
                </c:pt>
                <c:pt idx="147">
                  <c:v>0.79485694429376352</c:v>
                </c:pt>
                <c:pt idx="148">
                  <c:v>-3.3349720840472941E-2</c:v>
                </c:pt>
                <c:pt idx="149">
                  <c:v>0.38983027886356036</c:v>
                </c:pt>
                <c:pt idx="150">
                  <c:v>0.15002808767115028</c:v>
                </c:pt>
                <c:pt idx="151">
                  <c:v>1.5044256667895695</c:v>
                </c:pt>
                <c:pt idx="152">
                  <c:v>1.9440073572952641</c:v>
                </c:pt>
                <c:pt idx="153">
                  <c:v>2.2729573365218667</c:v>
                </c:pt>
                <c:pt idx="154">
                  <c:v>1.7075701760979358</c:v>
                </c:pt>
                <c:pt idx="155">
                  <c:v>1.0342188487450181</c:v>
                </c:pt>
                <c:pt idx="157">
                  <c:v>1.1512513938157563</c:v>
                </c:pt>
                <c:pt idx="158">
                  <c:v>1.1955041441653265</c:v>
                </c:pt>
                <c:pt idx="159">
                  <c:v>1.5642188487450206</c:v>
                </c:pt>
                <c:pt idx="160">
                  <c:v>0.99125139381575467</c:v>
                </c:pt>
                <c:pt idx="161">
                  <c:v>2.3234985135730852</c:v>
                </c:pt>
                <c:pt idx="162">
                  <c:v>0.87919112451906678</c:v>
                </c:pt>
                <c:pt idx="163">
                  <c:v>1.0672724716820261</c:v>
                </c:pt>
                <c:pt idx="165">
                  <c:v>1.1249387366083001</c:v>
                </c:pt>
                <c:pt idx="166">
                  <c:v>1.8686362358410127</c:v>
                </c:pt>
                <c:pt idx="167">
                  <c:v>2.0659450546418288E-2</c:v>
                </c:pt>
                <c:pt idx="168">
                  <c:v>1.7028419686577807</c:v>
                </c:pt>
                <c:pt idx="169">
                  <c:v>0.27657200643706281</c:v>
                </c:pt>
                <c:pt idx="170">
                  <c:v>0.13760831050174621</c:v>
                </c:pt>
                <c:pt idx="172">
                  <c:v>-0.54013273673004158</c:v>
                </c:pt>
                <c:pt idx="173">
                  <c:v>0.83671393297954411</c:v>
                </c:pt>
                <c:pt idx="174">
                  <c:v>1.9635145623876585E-2</c:v>
                </c:pt>
                <c:pt idx="175">
                  <c:v>0.95078197732982073</c:v>
                </c:pt>
                <c:pt idx="176">
                  <c:v>-0.32000000000000084</c:v>
                </c:pt>
                <c:pt idx="177">
                  <c:v>-0.36219992979558507</c:v>
                </c:pt>
                <c:pt idx="178">
                  <c:v>-0.32308998699194519</c:v>
                </c:pt>
                <c:pt idx="180">
                  <c:v>1.7462860601221124</c:v>
                </c:pt>
                <c:pt idx="182">
                  <c:v>1.0649408069330173</c:v>
                </c:pt>
                <c:pt idx="183">
                  <c:v>-2.5395902474982492E-2</c:v>
                </c:pt>
                <c:pt idx="185">
                  <c:v>1.8972907182741328</c:v>
                </c:pt>
                <c:pt idx="186">
                  <c:v>2.0436949675951359</c:v>
                </c:pt>
                <c:pt idx="188">
                  <c:v>1.7761982759330051</c:v>
                </c:pt>
                <c:pt idx="189">
                  <c:v>0.40667939818460236</c:v>
                </c:pt>
                <c:pt idx="190">
                  <c:v>1.3158523791212804</c:v>
                </c:pt>
                <c:pt idx="191">
                  <c:v>0.65024603358811794</c:v>
                </c:pt>
                <c:pt idx="192">
                  <c:v>1.200550182333308</c:v>
                </c:pt>
                <c:pt idx="193">
                  <c:v>2.5228787452803392</c:v>
                </c:pt>
                <c:pt idx="194">
                  <c:v>1.7397887582883909</c:v>
                </c:pt>
                <c:pt idx="195">
                  <c:v>1.1326320947158441</c:v>
                </c:pt>
                <c:pt idx="196">
                  <c:v>1.5077807052660828</c:v>
                </c:pt>
                <c:pt idx="197">
                  <c:v>1.8616110699496886</c:v>
                </c:pt>
                <c:pt idx="198">
                  <c:v>0.39779784682347896</c:v>
                </c:pt>
                <c:pt idx="200">
                  <c:v>1.6142041196321315</c:v>
                </c:pt>
                <c:pt idx="201">
                  <c:v>0.32005039867429314</c:v>
                </c:pt>
                <c:pt idx="203">
                  <c:v>0.11141209464271035</c:v>
                </c:pt>
                <c:pt idx="204">
                  <c:v>2.4818487496163582</c:v>
                </c:pt>
                <c:pt idx="205">
                  <c:v>0.8791479883578559</c:v>
                </c:pt>
                <c:pt idx="206">
                  <c:v>1.3935092748275182</c:v>
                </c:pt>
                <c:pt idx="208">
                  <c:v>1.8346770212133467</c:v>
                </c:pt>
                <c:pt idx="209">
                  <c:v>1.4058800173440698</c:v>
                </c:pt>
                <c:pt idx="212">
                  <c:v>0.15712641639124644</c:v>
                </c:pt>
                <c:pt idx="213">
                  <c:v>1.0224298239020637</c:v>
                </c:pt>
                <c:pt idx="214">
                  <c:v>0.93575749056067703</c:v>
                </c:pt>
                <c:pt idx="218">
                  <c:v>0.18821356447570994</c:v>
                </c:pt>
                <c:pt idx="219">
                  <c:v>0.17262002533274518</c:v>
                </c:pt>
                <c:pt idx="220">
                  <c:v>0.80287874528033754</c:v>
                </c:pt>
                <c:pt idx="221">
                  <c:v>1.7377807052660799</c:v>
                </c:pt>
                <c:pt idx="222">
                  <c:v>-0.5581512503836451</c:v>
                </c:pt>
                <c:pt idx="223">
                  <c:v>0.29918053350416401</c:v>
                </c:pt>
                <c:pt idx="224">
                  <c:v>0.96841251911874449</c:v>
                </c:pt>
                <c:pt idx="225">
                  <c:v>1.5368894597231524</c:v>
                </c:pt>
                <c:pt idx="226">
                  <c:v>1.0751671198773041</c:v>
                </c:pt>
                <c:pt idx="227">
                  <c:v>1.8746639625349355</c:v>
                </c:pt>
                <c:pt idx="228">
                  <c:v>1.0626826652518271</c:v>
                </c:pt>
                <c:pt idx="229">
                  <c:v>1.5226826652518268</c:v>
                </c:pt>
                <c:pt idx="230">
                  <c:v>0.90204035626280465</c:v>
                </c:pt>
                <c:pt idx="231">
                  <c:v>2.0009041204999281</c:v>
                </c:pt>
                <c:pt idx="232">
                  <c:v>1.3948037084028209</c:v>
                </c:pt>
                <c:pt idx="233">
                  <c:v>0.12152872092807157</c:v>
                </c:pt>
                <c:pt idx="234">
                  <c:v>0.78174946557809788</c:v>
                </c:pt>
                <c:pt idx="236">
                  <c:v>-0.29592681434297219</c:v>
                </c:pt>
                <c:pt idx="238">
                  <c:v>0.94777016498923328</c:v>
                </c:pt>
                <c:pt idx="239">
                  <c:v>0.76700584959359352</c:v>
                </c:pt>
                <c:pt idx="241">
                  <c:v>0.67502665202918632</c:v>
                </c:pt>
                <c:pt idx="242">
                  <c:v>0.75390584000477989</c:v>
                </c:pt>
                <c:pt idx="243">
                  <c:v>1.5259319556497215</c:v>
                </c:pt>
                <c:pt idx="246">
                  <c:v>1.9179400086720375</c:v>
                </c:pt>
                <c:pt idx="248">
                  <c:v>1.5752421683184281</c:v>
                </c:pt>
                <c:pt idx="249">
                  <c:v>0.44501118623942482</c:v>
                </c:pt>
                <c:pt idx="251">
                  <c:v>-0.48339804001425762</c:v>
                </c:pt>
                <c:pt idx="253">
                  <c:v>0.51886393390747354</c:v>
                </c:pt>
                <c:pt idx="254">
                  <c:v>1.6248512169623628</c:v>
                </c:pt>
                <c:pt idx="255">
                  <c:v>-3.5032496431268434E-2</c:v>
                </c:pt>
                <c:pt idx="256">
                  <c:v>-0.66135224054748165</c:v>
                </c:pt>
                <c:pt idx="259">
                  <c:v>0.60940640083024433</c:v>
                </c:pt>
                <c:pt idx="260">
                  <c:v>1.6769100130080563</c:v>
                </c:pt>
                <c:pt idx="262">
                  <c:v>0.43145664769316389</c:v>
                </c:pt>
                <c:pt idx="264">
                  <c:v>0.36283391563546846</c:v>
                </c:pt>
                <c:pt idx="265">
                  <c:v>-0.23329137811866141</c:v>
                </c:pt>
                <c:pt idx="266">
                  <c:v>0.30574588797472241</c:v>
                </c:pt>
                <c:pt idx="267">
                  <c:v>2.486799828238083</c:v>
                </c:pt>
                <c:pt idx="269">
                  <c:v>0.48955107862172575</c:v>
                </c:pt>
                <c:pt idx="270">
                  <c:v>2.1416399890190667</c:v>
                </c:pt>
                <c:pt idx="273">
                  <c:v>0.7465160432957425</c:v>
                </c:pt>
                <c:pt idx="276">
                  <c:v>0.79901118623942469</c:v>
                </c:pt>
                <c:pt idx="278">
                  <c:v>1.7551648054024489</c:v>
                </c:pt>
                <c:pt idx="279">
                  <c:v>2.0176130742857077</c:v>
                </c:pt>
                <c:pt idx="280">
                  <c:v>2.3562919556497186</c:v>
                </c:pt>
                <c:pt idx="282">
                  <c:v>1.7127383061657286</c:v>
                </c:pt>
                <c:pt idx="283">
                  <c:v>2.0561020021010417</c:v>
                </c:pt>
                <c:pt idx="284">
                  <c:v>2.4127020021010397</c:v>
                </c:pt>
                <c:pt idx="290">
                  <c:v>0.309075024324381</c:v>
                </c:pt>
                <c:pt idx="291">
                  <c:v>0.69090535897316263</c:v>
                </c:pt>
                <c:pt idx="292">
                  <c:v>1.4146701649892341</c:v>
                </c:pt>
                <c:pt idx="293">
                  <c:v>0.6847730253768386</c:v>
                </c:pt>
                <c:pt idx="294">
                  <c:v>1.5393053973095145</c:v>
                </c:pt>
                <c:pt idx="295">
                  <c:v>1.8239053973095143</c:v>
                </c:pt>
                <c:pt idx="296">
                  <c:v>-0.21000000000000021</c:v>
                </c:pt>
                <c:pt idx="297">
                  <c:v>1.8089700043360215</c:v>
                </c:pt>
                <c:pt idx="299">
                  <c:v>1.6092271615596381</c:v>
                </c:pt>
                <c:pt idx="300">
                  <c:v>1.2862082830778299</c:v>
                </c:pt>
                <c:pt idx="301">
                  <c:v>1.3424361167780325</c:v>
                </c:pt>
                <c:pt idx="305">
                  <c:v>2.3995558851598719</c:v>
                </c:pt>
                <c:pt idx="306">
                  <c:v>1.3511922457730836</c:v>
                </c:pt>
                <c:pt idx="307">
                  <c:v>1.3003089180140919</c:v>
                </c:pt>
                <c:pt idx="308">
                  <c:v>2.2772406252380777</c:v>
                </c:pt>
                <c:pt idx="309">
                  <c:v>0.84416550411506397</c:v>
                </c:pt>
                <c:pt idx="310">
                  <c:v>0.41760831050174618</c:v>
                </c:pt>
                <c:pt idx="311">
                  <c:v>0.88758019485733908</c:v>
                </c:pt>
                <c:pt idx="313">
                  <c:v>0.78773279530944651</c:v>
                </c:pt>
                <c:pt idx="315">
                  <c:v>-0.54716126339170013</c:v>
                </c:pt>
                <c:pt idx="316">
                  <c:v>2.0095209135987604</c:v>
                </c:pt>
                <c:pt idx="317">
                  <c:v>1.9181422073446202</c:v>
                </c:pt>
                <c:pt idx="318">
                  <c:v>2.4902645176601115</c:v>
                </c:pt>
                <c:pt idx="319">
                  <c:v>2.2951561519523094</c:v>
                </c:pt>
                <c:pt idx="320">
                  <c:v>0.54436034697674618</c:v>
                </c:pt>
                <c:pt idx="322">
                  <c:v>0.45490195998574395</c:v>
                </c:pt>
                <c:pt idx="327">
                  <c:v>-0.49101728685134632</c:v>
                </c:pt>
                <c:pt idx="328">
                  <c:v>0.77036844705560581</c:v>
                </c:pt>
                <c:pt idx="332">
                  <c:v>1.8821387366083031</c:v>
                </c:pt>
                <c:pt idx="333">
                  <c:v>1.6780249941294059</c:v>
                </c:pt>
                <c:pt idx="334">
                  <c:v>0.68300000000000005</c:v>
                </c:pt>
                <c:pt idx="335">
                  <c:v>0.55284196865778235</c:v>
                </c:pt>
                <c:pt idx="336">
                  <c:v>1.5630432629404478</c:v>
                </c:pt>
                <c:pt idx="337">
                  <c:v>2.3136610916297782</c:v>
                </c:pt>
                <c:pt idx="338">
                  <c:v>1.8012463990471674</c:v>
                </c:pt>
                <c:pt idx="339">
                  <c:v>0.78712366333269568</c:v>
                </c:pt>
                <c:pt idx="340">
                  <c:v>1.5860826230421401</c:v>
                </c:pt>
                <c:pt idx="341">
                  <c:v>-0.6915804571743398</c:v>
                </c:pt>
                <c:pt idx="345">
                  <c:v>1.5580105445643706</c:v>
                </c:pt>
                <c:pt idx="346">
                  <c:v>0.48102999566398214</c:v>
                </c:pt>
                <c:pt idx="347">
                  <c:v>-0.30677173426624482</c:v>
                </c:pt>
                <c:pt idx="348">
                  <c:v>2.0177075122407699</c:v>
                </c:pt>
                <c:pt idx="349">
                  <c:v>0.60661919326614566</c:v>
                </c:pt>
                <c:pt idx="350">
                  <c:v>3.1719193266144252E-2</c:v>
                </c:pt>
                <c:pt idx="351">
                  <c:v>3.5337077462177888E-2</c:v>
                </c:pt>
                <c:pt idx="355">
                  <c:v>0.3649055514216808</c:v>
                </c:pt>
                <c:pt idx="356">
                  <c:v>2.052841968657777</c:v>
                </c:pt>
                <c:pt idx="357">
                  <c:v>2.037905397309518</c:v>
                </c:pt>
                <c:pt idx="358">
                  <c:v>1.8066875490383303</c:v>
                </c:pt>
                <c:pt idx="360">
                  <c:v>1.325522729839268</c:v>
                </c:pt>
                <c:pt idx="361">
                  <c:v>1.602617029885385</c:v>
                </c:pt>
                <c:pt idx="362">
                  <c:v>2.136792284309518</c:v>
                </c:pt>
                <c:pt idx="365">
                  <c:v>0.17327681150387325</c:v>
                </c:pt>
                <c:pt idx="366">
                  <c:v>-0.31161828631463712</c:v>
                </c:pt>
                <c:pt idx="367">
                  <c:v>-0.2459824294030129</c:v>
                </c:pt>
                <c:pt idx="369">
                  <c:v>0.69892999566398351</c:v>
                </c:pt>
                <c:pt idx="370">
                  <c:v>1.1843019599857469</c:v>
                </c:pt>
                <c:pt idx="371">
                  <c:v>1.0669787452803376</c:v>
                </c:pt>
                <c:pt idx="372">
                  <c:v>1.419551078621726</c:v>
                </c:pt>
                <c:pt idx="373">
                  <c:v>1.9476062401770298</c:v>
                </c:pt>
                <c:pt idx="374">
                  <c:v>-0.10748394421390813</c:v>
                </c:pt>
                <c:pt idx="375">
                  <c:v>0.11442052301532124</c:v>
                </c:pt>
                <c:pt idx="376">
                  <c:v>0.95948351506743257</c:v>
                </c:pt>
                <c:pt idx="378">
                  <c:v>1.1239087409443178</c:v>
                </c:pt>
                <c:pt idx="379">
                  <c:v>2.8787452803376032E-3</c:v>
                </c:pt>
                <c:pt idx="380">
                  <c:v>1.5872161432802645</c:v>
                </c:pt>
                <c:pt idx="381">
                  <c:v>0.53399254087446857</c:v>
                </c:pt>
                <c:pt idx="382">
                  <c:v>1.2110299956639774</c:v>
                </c:pt>
                <c:pt idx="383">
                  <c:v>1.4591883891274797</c:v>
                </c:pt>
                <c:pt idx="385">
                  <c:v>0.90012229596312532</c:v>
                </c:pt>
                <c:pt idx="387">
                  <c:v>0.52935376481692975</c:v>
                </c:pt>
                <c:pt idx="389">
                  <c:v>1.1919141514789149</c:v>
                </c:pt>
                <c:pt idx="390">
                  <c:v>1.1086073148417797</c:v>
                </c:pt>
                <c:pt idx="391">
                  <c:v>0.9790204030103129</c:v>
                </c:pt>
                <c:pt idx="392">
                  <c:v>1.6965720064370637</c:v>
                </c:pt>
                <c:pt idx="393">
                  <c:v>1.2841251443275143</c:v>
                </c:pt>
                <c:pt idx="394">
                  <c:v>0.98942606879415229</c:v>
                </c:pt>
                <c:pt idx="395">
                  <c:v>0.60980521464325188</c:v>
                </c:pt>
                <c:pt idx="396">
                  <c:v>0.88567024025476671</c:v>
                </c:pt>
                <c:pt idx="397">
                  <c:v>1.9411682744057941</c:v>
                </c:pt>
                <c:pt idx="398">
                  <c:v>1.11348201944512</c:v>
                </c:pt>
                <c:pt idx="402">
                  <c:v>0.73328433605511922</c:v>
                </c:pt>
                <c:pt idx="403">
                  <c:v>1.0707473659673021</c:v>
                </c:pt>
                <c:pt idx="404">
                  <c:v>1.5589666327522718</c:v>
                </c:pt>
                <c:pt idx="405">
                  <c:v>1.1984112348132647</c:v>
                </c:pt>
                <c:pt idx="406">
                  <c:v>1.3611509092627485</c:v>
                </c:pt>
                <c:pt idx="407">
                  <c:v>1.6909586076789065</c:v>
                </c:pt>
                <c:pt idx="408">
                  <c:v>1.1301243662878395</c:v>
                </c:pt>
                <c:pt idx="410">
                  <c:v>0.76448866263723581</c:v>
                </c:pt>
                <c:pt idx="412">
                  <c:v>0.16818629604086074</c:v>
                </c:pt>
                <c:pt idx="413">
                  <c:v>0.43939765988592688</c:v>
                </c:pt>
                <c:pt idx="414">
                  <c:v>1.9318141382538367</c:v>
                </c:pt>
                <c:pt idx="416">
                  <c:v>0.76136189875238491</c:v>
                </c:pt>
                <c:pt idx="417">
                  <c:v>2.4423956711255888</c:v>
                </c:pt>
                <c:pt idx="418">
                  <c:v>0.27618614761628335</c:v>
                </c:pt>
                <c:pt idx="419">
                  <c:v>1.9189700043360225</c:v>
                </c:pt>
                <c:pt idx="422">
                  <c:v>1.7276404174756728</c:v>
                </c:pt>
                <c:pt idx="426">
                  <c:v>1.5194919569618208</c:v>
                </c:pt>
                <c:pt idx="427">
                  <c:v>1.5920599913279623</c:v>
                </c:pt>
                <c:pt idx="428">
                  <c:v>0.2982375526198891</c:v>
                </c:pt>
                <c:pt idx="429">
                  <c:v>0.15515333139553691</c:v>
                </c:pt>
                <c:pt idx="431">
                  <c:v>1.2420599913279717</c:v>
                </c:pt>
              </c:numCache>
            </c:numRef>
          </c:yVal>
        </c:ser>
        <c:axId val="88516864"/>
        <c:axId val="88551808"/>
      </c:scatterChart>
      <c:valAx>
        <c:axId val="88516864"/>
        <c:scaling>
          <c:orientation val="minMax"/>
          <c:max val="2.5"/>
        </c:scaling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lt-LT" sz="1000" b="1" i="1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lt-LT" sz="1000" b="1" i="1" u="none" strike="noStrike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u,br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551808"/>
        <c:crosses val="autoZero"/>
        <c:crossBetween val="midCat"/>
      </c:valAx>
      <c:valAx>
        <c:axId val="88551808"/>
        <c:scaling>
          <c:orientation val="minMax"/>
          <c:max val="3"/>
          <c:min val="-1"/>
        </c:scaling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lt-LT" sz="1000" b="1" i="1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lt-LT" sz="1000" b="1" i="1" u="none" strike="noStrike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u,br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516864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lt-LT"/>
    </a:p>
  </c:txPr>
  <c:externalData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r>
              <a:rPr lang="lt-LT" sz="1600" b="1" i="0" u="none" strike="noStrike" baseline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lt-LT" sz="1600" b="1" i="1" u="none" strike="noStrike" baseline="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lt-LT" sz="1600" b="1" i="1" u="none" strike="noStrike" baseline="-250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u,br</a:t>
            </a:r>
            <a:r>
              <a:rPr lang="lt-LT" sz="16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lt-LT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Проверка</a:t>
            </a:r>
            <a:r>
              <a:rPr lang="lt-LT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lt-LT" sz="1600" b="1" i="0" u="none" strike="noStrike" baseline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forward val="1"/>
            <c:dispRSqr val="1"/>
            <c:dispEq val="1"/>
            <c:trendlineLbl>
              <c:layout>
                <c:manualLayout>
                  <c:x val="-0.47737575757575923"/>
                  <c:y val="-1.5679012345679011E-3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" pitchFamily="34" charset="0"/>
                      <a:ea typeface="Calibri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[3]Overall!$AC$436:$AC$630</c:f>
              <c:numCache>
                <c:formatCode>General</c:formatCode>
                <c:ptCount val="195"/>
                <c:pt idx="0">
                  <c:v>0.16651815282783897</c:v>
                </c:pt>
                <c:pt idx="1">
                  <c:v>0.72877669994776406</c:v>
                </c:pt>
                <c:pt idx="2">
                  <c:v>1.9442755612366274</c:v>
                </c:pt>
                <c:pt idx="3">
                  <c:v>0.15255370312001756</c:v>
                </c:pt>
                <c:pt idx="4">
                  <c:v>0.77189284688182125</c:v>
                </c:pt>
                <c:pt idx="5">
                  <c:v>1.0870995437808035</c:v>
                </c:pt>
                <c:pt idx="6">
                  <c:v>1.6797944096522037</c:v>
                </c:pt>
                <c:pt idx="7">
                  <c:v>2.1356113967851629</c:v>
                </c:pt>
                <c:pt idx="8">
                  <c:v>1.9554289550036019</c:v>
                </c:pt>
                <c:pt idx="9">
                  <c:v>0.66539714404865102</c:v>
                </c:pt>
                <c:pt idx="10">
                  <c:v>0.32342498035281936</c:v>
                </c:pt>
                <c:pt idx="11">
                  <c:v>7.3187073184116894E-2</c:v>
                </c:pt>
                <c:pt idx="12">
                  <c:v>1.1860037803139303</c:v>
                </c:pt>
                <c:pt idx="13">
                  <c:v>0.79188884879382571</c:v>
                </c:pt>
                <c:pt idx="14">
                  <c:v>1.8729793678564188</c:v>
                </c:pt>
                <c:pt idx="15">
                  <c:v>0.62369394184701643</c:v>
                </c:pt>
                <c:pt idx="16">
                  <c:v>0.92050125896381563</c:v>
                </c:pt>
                <c:pt idx="17">
                  <c:v>1.7258863133726718</c:v>
                </c:pt>
                <c:pt idx="18">
                  <c:v>1.0989162805400294</c:v>
                </c:pt>
                <c:pt idx="19">
                  <c:v>0.91960533294631364</c:v>
                </c:pt>
                <c:pt idx="20">
                  <c:v>0.69892891231604748</c:v>
                </c:pt>
                <c:pt idx="21">
                  <c:v>0.40801824886075355</c:v>
                </c:pt>
                <c:pt idx="22">
                  <c:v>0.63744647990173853</c:v>
                </c:pt>
                <c:pt idx="23">
                  <c:v>0.77552322662097883</c:v>
                </c:pt>
                <c:pt idx="24">
                  <c:v>1.6354845643439891E-2</c:v>
                </c:pt>
                <c:pt idx="25">
                  <c:v>1.3187871273001541</c:v>
                </c:pt>
                <c:pt idx="26">
                  <c:v>6.7191974519478129E-2</c:v>
                </c:pt>
                <c:pt idx="27">
                  <c:v>0.13786788022434343</c:v>
                </c:pt>
                <c:pt idx="28">
                  <c:v>7.8609470820494479E-2</c:v>
                </c:pt>
                <c:pt idx="29">
                  <c:v>0.93367471476310882</c:v>
                </c:pt>
                <c:pt idx="30">
                  <c:v>1.1739337950862716</c:v>
                </c:pt>
                <c:pt idx="31">
                  <c:v>0.57876574100282452</c:v>
                </c:pt>
                <c:pt idx="32">
                  <c:v>7.7507888601377667E-2</c:v>
                </c:pt>
                <c:pt idx="33">
                  <c:v>1.31220108150888</c:v>
                </c:pt>
                <c:pt idx="34">
                  <c:v>0.4736953301296668</c:v>
                </c:pt>
                <c:pt idx="35">
                  <c:v>1.0596718102691334</c:v>
                </c:pt>
                <c:pt idx="36">
                  <c:v>1.1694013748010621</c:v>
                </c:pt>
                <c:pt idx="37">
                  <c:v>0.15222462586224494</c:v>
                </c:pt>
                <c:pt idx="38">
                  <c:v>0.7130475874375547</c:v>
                </c:pt>
                <c:pt idx="39">
                  <c:v>0.11497083520198299</c:v>
                </c:pt>
                <c:pt idx="40">
                  <c:v>3.8231919554238415E-2</c:v>
                </c:pt>
                <c:pt idx="41">
                  <c:v>1.8753889346546639</c:v>
                </c:pt>
                <c:pt idx="42">
                  <c:v>0.65252682849581434</c:v>
                </c:pt>
                <c:pt idx="43">
                  <c:v>5.3350989212526219E-3</c:v>
                </c:pt>
                <c:pt idx="44">
                  <c:v>0.18893783165568856</c:v>
                </c:pt>
                <c:pt idx="45">
                  <c:v>1.9787454077936821</c:v>
                </c:pt>
                <c:pt idx="46">
                  <c:v>1.745827684431482</c:v>
                </c:pt>
                <c:pt idx="47">
                  <c:v>1.1749320075269285</c:v>
                </c:pt>
                <c:pt idx="48">
                  <c:v>0.15428923905611081</c:v>
                </c:pt>
                <c:pt idx="49">
                  <c:v>0.98626896340541448</c:v>
                </c:pt>
                <c:pt idx="50">
                  <c:v>4.7726997808982846E-2</c:v>
                </c:pt>
                <c:pt idx="51">
                  <c:v>1.6960806976132161</c:v>
                </c:pt>
                <c:pt idx="52">
                  <c:v>1.3569209033559908</c:v>
                </c:pt>
                <c:pt idx="53">
                  <c:v>0.49524779713720934</c:v>
                </c:pt>
                <c:pt idx="54">
                  <c:v>0.2383223767500722</c:v>
                </c:pt>
                <c:pt idx="55">
                  <c:v>2.9351971253046091E-4</c:v>
                </c:pt>
                <c:pt idx="56">
                  <c:v>0.86078394562757365</c:v>
                </c:pt>
                <c:pt idx="57">
                  <c:v>2.136283251431744</c:v>
                </c:pt>
                <c:pt idx="58">
                  <c:v>0.67934774483148364</c:v>
                </c:pt>
                <c:pt idx="59">
                  <c:v>1.3542564181475525</c:v>
                </c:pt>
                <c:pt idx="60">
                  <c:v>2.1730987738945742</c:v>
                </c:pt>
                <c:pt idx="61">
                  <c:v>0.45791401250424651</c:v>
                </c:pt>
                <c:pt idx="62">
                  <c:v>0.33957646610475201</c:v>
                </c:pt>
                <c:pt idx="63">
                  <c:v>2.254011698643851</c:v>
                </c:pt>
                <c:pt idx="64">
                  <c:v>0.61458689544194356</c:v>
                </c:pt>
                <c:pt idx="65">
                  <c:v>1.4311652066697798</c:v>
                </c:pt>
                <c:pt idx="66">
                  <c:v>1.2030929561856238</c:v>
                </c:pt>
                <c:pt idx="67">
                  <c:v>2.2861325897081688</c:v>
                </c:pt>
                <c:pt idx="68">
                  <c:v>2.0078730737216581</c:v>
                </c:pt>
                <c:pt idx="69">
                  <c:v>0.11507804881781768</c:v>
                </c:pt>
                <c:pt idx="70">
                  <c:v>0.18321045522749735</c:v>
                </c:pt>
                <c:pt idx="71">
                  <c:v>1.6228094568905729</c:v>
                </c:pt>
                <c:pt idx="72">
                  <c:v>0.65028817387453464</c:v>
                </c:pt>
                <c:pt idx="73">
                  <c:v>0.52925053824319923</c:v>
                </c:pt>
                <c:pt idx="74">
                  <c:v>1.4681721844027349</c:v>
                </c:pt>
                <c:pt idx="75">
                  <c:v>1.2672442362660052</c:v>
                </c:pt>
                <c:pt idx="76">
                  <c:v>0.29278745802945255</c:v>
                </c:pt>
                <c:pt idx="77">
                  <c:v>0.65758237085005622</c:v>
                </c:pt>
                <c:pt idx="78">
                  <c:v>0.87952558243278722</c:v>
                </c:pt>
                <c:pt idx="79">
                  <c:v>1.8687256696328385</c:v>
                </c:pt>
                <c:pt idx="80">
                  <c:v>1.5206697756408569E-2</c:v>
                </c:pt>
                <c:pt idx="81">
                  <c:v>0.12395108826301519</c:v>
                </c:pt>
                <c:pt idx="82">
                  <c:v>1.1975492629961448</c:v>
                </c:pt>
                <c:pt idx="83">
                  <c:v>1.1141676689525206</c:v>
                </c:pt>
                <c:pt idx="84">
                  <c:v>1.6265242552619787</c:v>
                </c:pt>
                <c:pt idx="85">
                  <c:v>2.1947540423537242</c:v>
                </c:pt>
                <c:pt idx="86">
                  <c:v>1.5287992252459723</c:v>
                </c:pt>
                <c:pt idx="87">
                  <c:v>2.0036160209999472</c:v>
                </c:pt>
                <c:pt idx="88">
                  <c:v>1.1207767301417364</c:v>
                </c:pt>
                <c:pt idx="89">
                  <c:v>0.2592361252024013</c:v>
                </c:pt>
                <c:pt idx="90">
                  <c:v>0.72553360303375902</c:v>
                </c:pt>
                <c:pt idx="91">
                  <c:v>1.2917365748803697</c:v>
                </c:pt>
                <c:pt idx="92">
                  <c:v>4.6779321408921326E-2</c:v>
                </c:pt>
                <c:pt idx="93">
                  <c:v>1.8313365154093753E-2</c:v>
                </c:pt>
                <c:pt idx="94">
                  <c:v>3.5061182792409405E-2</c:v>
                </c:pt>
                <c:pt idx="95">
                  <c:v>0.41550692947073486</c:v>
                </c:pt>
                <c:pt idx="96">
                  <c:v>1.4426681907312087</c:v>
                </c:pt>
                <c:pt idx="97">
                  <c:v>0.53121346618085652</c:v>
                </c:pt>
                <c:pt idx="98">
                  <c:v>4.7291315784390865E-2</c:v>
                </c:pt>
                <c:pt idx="99">
                  <c:v>1.2385619721219179</c:v>
                </c:pt>
                <c:pt idx="100">
                  <c:v>4.4025002396255763E-4</c:v>
                </c:pt>
                <c:pt idx="101">
                  <c:v>1.4549925591243906</c:v>
                </c:pt>
                <c:pt idx="102">
                  <c:v>0.9839358354165576</c:v>
                </c:pt>
                <c:pt idx="103">
                  <c:v>1.5076078939022521E-2</c:v>
                </c:pt>
                <c:pt idx="104">
                  <c:v>0.60391746954547265</c:v>
                </c:pt>
                <c:pt idx="105">
                  <c:v>8.9238031195648826E-2</c:v>
                </c:pt>
                <c:pt idx="106">
                  <c:v>1.8680881878728461</c:v>
                </c:pt>
                <c:pt idx="107">
                  <c:v>1.14265639188047</c:v>
                </c:pt>
                <c:pt idx="108">
                  <c:v>2.9606602351961272E-2</c:v>
                </c:pt>
                <c:pt idx="109">
                  <c:v>6.8426810398377294E-2</c:v>
                </c:pt>
                <c:pt idx="110">
                  <c:v>0.71611745098667223</c:v>
                </c:pt>
                <c:pt idx="111">
                  <c:v>8.5717071102296746E-2</c:v>
                </c:pt>
                <c:pt idx="112">
                  <c:v>2.3000662492950648</c:v>
                </c:pt>
                <c:pt idx="113">
                  <c:v>1.8060375291004409</c:v>
                </c:pt>
                <c:pt idx="114">
                  <c:v>1.9190450942955921</c:v>
                </c:pt>
                <c:pt idx="115">
                  <c:v>5.3350989212526219E-3</c:v>
                </c:pt>
                <c:pt idx="116">
                  <c:v>0.25673350153201319</c:v>
                </c:pt>
                <c:pt idx="117">
                  <c:v>0.38005777251671458</c:v>
                </c:pt>
                <c:pt idx="118">
                  <c:v>1.7934511162403244</c:v>
                </c:pt>
                <c:pt idx="119">
                  <c:v>0.363974927231418</c:v>
                </c:pt>
                <c:pt idx="120">
                  <c:v>9.5348125820838756E-4</c:v>
                </c:pt>
                <c:pt idx="121">
                  <c:v>7.5492900267792127E-3</c:v>
                </c:pt>
                <c:pt idx="122">
                  <c:v>1.0612781661830064</c:v>
                </c:pt>
                <c:pt idx="123">
                  <c:v>1.6463297328613713</c:v>
                </c:pt>
                <c:pt idx="124">
                  <c:v>1.0483100694069163</c:v>
                </c:pt>
                <c:pt idx="125">
                  <c:v>1.5103178147060674</c:v>
                </c:pt>
                <c:pt idx="126">
                  <c:v>0.7764269596224177</c:v>
                </c:pt>
                <c:pt idx="127">
                  <c:v>2.1354546717569982</c:v>
                </c:pt>
                <c:pt idx="128">
                  <c:v>2.0088989592173951</c:v>
                </c:pt>
                <c:pt idx="129">
                  <c:v>2.0084902296307772</c:v>
                </c:pt>
                <c:pt idx="130">
                  <c:v>2.0211464690197527</c:v>
                </c:pt>
                <c:pt idx="131">
                  <c:v>1.9612528820502617</c:v>
                </c:pt>
                <c:pt idx="132">
                  <c:v>0.70941086122782249</c:v>
                </c:pt>
                <c:pt idx="133">
                  <c:v>3.4853023365781464E-2</c:v>
                </c:pt>
                <c:pt idx="134">
                  <c:v>1.8438532994163197</c:v>
                </c:pt>
                <c:pt idx="135">
                  <c:v>1.112759182954776</c:v>
                </c:pt>
                <c:pt idx="136">
                  <c:v>3.2323726563614812E-2</c:v>
                </c:pt>
                <c:pt idx="137">
                  <c:v>0.29297778897557536</c:v>
                </c:pt>
                <c:pt idx="138">
                  <c:v>0.97568389037957792</c:v>
                </c:pt>
                <c:pt idx="139">
                  <c:v>0.93259273105812035</c:v>
                </c:pt>
                <c:pt idx="140">
                  <c:v>1.1919348757340038</c:v>
                </c:pt>
                <c:pt idx="141">
                  <c:v>0.45139564656984632</c:v>
                </c:pt>
                <c:pt idx="142">
                  <c:v>0.80006779550886453</c:v>
                </c:pt>
                <c:pt idx="143">
                  <c:v>1.2186551018650524</c:v>
                </c:pt>
                <c:pt idx="144">
                  <c:v>2.0844930036617471</c:v>
                </c:pt>
                <c:pt idx="145">
                  <c:v>2.2769147364511002</c:v>
                </c:pt>
                <c:pt idx="146">
                  <c:v>0.80452297216164348</c:v>
                </c:pt>
                <c:pt idx="147">
                  <c:v>0.34943149958018277</c:v>
                </c:pt>
                <c:pt idx="148">
                  <c:v>7.6066530770598384E-2</c:v>
                </c:pt>
                <c:pt idx="149">
                  <c:v>0.7768788337096586</c:v>
                </c:pt>
                <c:pt idx="150">
                  <c:v>1.6690910666786463</c:v>
                </c:pt>
                <c:pt idx="151">
                  <c:v>5.7381447072777314E-2</c:v>
                </c:pt>
                <c:pt idx="152">
                  <c:v>1.7176125963030704E-3</c:v>
                </c:pt>
                <c:pt idx="153">
                  <c:v>1.7814095521531619E-2</c:v>
                </c:pt>
                <c:pt idx="154">
                  <c:v>1.9029645772851618</c:v>
                </c:pt>
                <c:pt idx="155">
                  <c:v>0.37523262044923489</c:v>
                </c:pt>
                <c:pt idx="156">
                  <c:v>1.4626211633392718</c:v>
                </c:pt>
                <c:pt idx="157">
                  <c:v>9.4547087336661728E-2</c:v>
                </c:pt>
                <c:pt idx="158">
                  <c:v>0.73444562521912926</c:v>
                </c:pt>
                <c:pt idx="159">
                  <c:v>0.48216441909279945</c:v>
                </c:pt>
                <c:pt idx="160">
                  <c:v>2.2336956538628487</c:v>
                </c:pt>
                <c:pt idx="161">
                  <c:v>0.47741027271810182</c:v>
                </c:pt>
                <c:pt idx="162">
                  <c:v>1.3910155831621953</c:v>
                </c:pt>
                <c:pt idx="163">
                  <c:v>1.2575335556331411</c:v>
                </c:pt>
                <c:pt idx="164">
                  <c:v>1.6823056874665741</c:v>
                </c:pt>
                <c:pt idx="165">
                  <c:v>1.2888340762555239</c:v>
                </c:pt>
                <c:pt idx="166">
                  <c:v>2.1149224926732191</c:v>
                </c:pt>
                <c:pt idx="167">
                  <c:v>1.6940162069354285</c:v>
                </c:pt>
                <c:pt idx="168">
                  <c:v>2.0536632615732477</c:v>
                </c:pt>
                <c:pt idx="169">
                  <c:v>1.526688424362213</c:v>
                </c:pt>
                <c:pt idx="170">
                  <c:v>1.7176872602771378</c:v>
                </c:pt>
                <c:pt idx="171">
                  <c:v>1.4600421198175215</c:v>
                </c:pt>
                <c:pt idx="172">
                  <c:v>1.0581622055691358</c:v>
                </c:pt>
                <c:pt idx="173">
                  <c:v>0.64193106597779981</c:v>
                </c:pt>
                <c:pt idx="174">
                  <c:v>0.31788223713173014</c:v>
                </c:pt>
                <c:pt idx="175">
                  <c:v>2.1829873417856347</c:v>
                </c:pt>
                <c:pt idx="176">
                  <c:v>7.1640720928610414E-3</c:v>
                </c:pt>
                <c:pt idx="177">
                  <c:v>0.33744729361423076</c:v>
                </c:pt>
                <c:pt idx="178">
                  <c:v>0.59468998711670751</c:v>
                </c:pt>
                <c:pt idx="179">
                  <c:v>2.1465236022696632</c:v>
                </c:pt>
                <c:pt idx="180">
                  <c:v>1.783949745967039</c:v>
                </c:pt>
                <c:pt idx="181">
                  <c:v>1.2924862075728858</c:v>
                </c:pt>
                <c:pt idx="182">
                  <c:v>1.2298984035432108</c:v>
                </c:pt>
                <c:pt idx="183">
                  <c:v>0.97876405777322262</c:v>
                </c:pt>
                <c:pt idx="184">
                  <c:v>1.7</c:v>
                </c:pt>
                <c:pt idx="185">
                  <c:v>1.1499999999999968</c:v>
                </c:pt>
                <c:pt idx="186">
                  <c:v>0.5</c:v>
                </c:pt>
                <c:pt idx="187">
                  <c:v>0.22</c:v>
                </c:pt>
                <c:pt idx="188">
                  <c:v>0.96000000000000063</c:v>
                </c:pt>
                <c:pt idx="189">
                  <c:v>0.70000000000000062</c:v>
                </c:pt>
                <c:pt idx="190">
                  <c:v>0.89</c:v>
                </c:pt>
              </c:numCache>
            </c:numRef>
          </c:xVal>
          <c:yVal>
            <c:numRef>
              <c:f>[3]Overall!$AR$436:$AR$630</c:f>
              <c:numCache>
                <c:formatCode>General</c:formatCode>
                <c:ptCount val="195"/>
                <c:pt idx="0">
                  <c:v>0.19582386760966886</c:v>
                </c:pt>
                <c:pt idx="2">
                  <c:v>1.449788758288391</c:v>
                </c:pt>
                <c:pt idx="3">
                  <c:v>-0.59226145081360249</c:v>
                </c:pt>
                <c:pt idx="5">
                  <c:v>0.83182050608167635</c:v>
                </c:pt>
                <c:pt idx="6">
                  <c:v>1.59031935889075</c:v>
                </c:pt>
                <c:pt idx="7">
                  <c:v>1.630797477668898</c:v>
                </c:pt>
                <c:pt idx="8">
                  <c:v>1.8308339156354658</c:v>
                </c:pt>
                <c:pt idx="9">
                  <c:v>0.3994549897933895</c:v>
                </c:pt>
                <c:pt idx="12">
                  <c:v>1.5856084455897226</c:v>
                </c:pt>
                <c:pt idx="13">
                  <c:v>1.0159485596531082</c:v>
                </c:pt>
                <c:pt idx="14">
                  <c:v>1.6751856296795431</c:v>
                </c:pt>
                <c:pt idx="15">
                  <c:v>1.0560121702515142</c:v>
                </c:pt>
                <c:pt idx="16">
                  <c:v>0.84353148753052265</c:v>
                </c:pt>
                <c:pt idx="18">
                  <c:v>1.3044881866365563</c:v>
                </c:pt>
                <c:pt idx="19">
                  <c:v>1.2603698325740982</c:v>
                </c:pt>
                <c:pt idx="20">
                  <c:v>0.78148606012211097</c:v>
                </c:pt>
                <c:pt idx="21">
                  <c:v>0.84542055030370244</c:v>
                </c:pt>
                <c:pt idx="22">
                  <c:v>1.433908740944315</c:v>
                </c:pt>
                <c:pt idx="23">
                  <c:v>0.17351279376030643</c:v>
                </c:pt>
                <c:pt idx="25">
                  <c:v>1.1365720064370641</c:v>
                </c:pt>
                <c:pt idx="27">
                  <c:v>-0.3723564773237924</c:v>
                </c:pt>
                <c:pt idx="28">
                  <c:v>0.24760200210104394</c:v>
                </c:pt>
                <c:pt idx="29">
                  <c:v>0.43653629865468341</c:v>
                </c:pt>
                <c:pt idx="30">
                  <c:v>1.1874344721266916</c:v>
                </c:pt>
                <c:pt idx="31">
                  <c:v>0.30945996352288241</c:v>
                </c:pt>
                <c:pt idx="33">
                  <c:v>2.0383676642219459</c:v>
                </c:pt>
                <c:pt idx="34">
                  <c:v>0.65975089168064072</c:v>
                </c:pt>
                <c:pt idx="35">
                  <c:v>1.3687739243075101</c:v>
                </c:pt>
                <c:pt idx="36">
                  <c:v>0.87427914198058865</c:v>
                </c:pt>
                <c:pt idx="37">
                  <c:v>0.22112552799726015</c:v>
                </c:pt>
                <c:pt idx="38">
                  <c:v>0.66205999132796234</c:v>
                </c:pt>
                <c:pt idx="39">
                  <c:v>0.37572413039921226</c:v>
                </c:pt>
                <c:pt idx="41">
                  <c:v>1.4726826652518261</c:v>
                </c:pt>
                <c:pt idx="42">
                  <c:v>0.48272381393867547</c:v>
                </c:pt>
                <c:pt idx="44">
                  <c:v>0.1810299956639812</c:v>
                </c:pt>
                <c:pt idx="45">
                  <c:v>2.6328073572952633</c:v>
                </c:pt>
                <c:pt idx="46">
                  <c:v>2.5434887386354252</c:v>
                </c:pt>
                <c:pt idx="47">
                  <c:v>1.0455117666923437</c:v>
                </c:pt>
                <c:pt idx="48">
                  <c:v>6.8883955838604793E-2</c:v>
                </c:pt>
                <c:pt idx="49">
                  <c:v>1.4758800173440707</c:v>
                </c:pt>
                <c:pt idx="50">
                  <c:v>-0.24378782734555532</c:v>
                </c:pt>
                <c:pt idx="54">
                  <c:v>0.31428946021103732</c:v>
                </c:pt>
                <c:pt idx="55">
                  <c:v>-0.60519629159718125</c:v>
                </c:pt>
                <c:pt idx="56">
                  <c:v>0.74063101303457202</c:v>
                </c:pt>
                <c:pt idx="57">
                  <c:v>2.1882813749638874</c:v>
                </c:pt>
                <c:pt idx="58">
                  <c:v>0.46021640338318981</c:v>
                </c:pt>
                <c:pt idx="59">
                  <c:v>1.3091883891274818</c:v>
                </c:pt>
                <c:pt idx="60">
                  <c:v>1.9582721639824123</c:v>
                </c:pt>
                <c:pt idx="61">
                  <c:v>0.69412111345351879</c:v>
                </c:pt>
                <c:pt idx="62">
                  <c:v>0.67148606012211243</c:v>
                </c:pt>
                <c:pt idx="63">
                  <c:v>2.0197887582884002</c:v>
                </c:pt>
                <c:pt idx="64">
                  <c:v>0.41543109596580208</c:v>
                </c:pt>
                <c:pt idx="65">
                  <c:v>1.5994219076239258</c:v>
                </c:pt>
                <c:pt idx="66">
                  <c:v>1.0777937225609806</c:v>
                </c:pt>
                <c:pt idx="67">
                  <c:v>2.2381564120552278</c:v>
                </c:pt>
                <c:pt idx="68">
                  <c:v>2.6865315444204247</c:v>
                </c:pt>
                <c:pt idx="71">
                  <c:v>1.6488017113775069</c:v>
                </c:pt>
                <c:pt idx="72">
                  <c:v>0.2206979241243919</c:v>
                </c:pt>
                <c:pt idx="73">
                  <c:v>0.50852971897128618</c:v>
                </c:pt>
                <c:pt idx="75">
                  <c:v>1.8876083105017463</c:v>
                </c:pt>
                <c:pt idx="76">
                  <c:v>-0.19339611726415218</c:v>
                </c:pt>
                <c:pt idx="77">
                  <c:v>1.2979021420642818</c:v>
                </c:pt>
                <c:pt idx="78">
                  <c:v>1.4234513205880579</c:v>
                </c:pt>
                <c:pt idx="80">
                  <c:v>-0.62677173426624633</c:v>
                </c:pt>
                <c:pt idx="81">
                  <c:v>0.34737157387067658</c:v>
                </c:pt>
                <c:pt idx="82">
                  <c:v>1.321602099051862</c:v>
                </c:pt>
                <c:pt idx="83">
                  <c:v>1.2255073994105632</c:v>
                </c:pt>
                <c:pt idx="84">
                  <c:v>1.9216375079047521</c:v>
                </c:pt>
                <c:pt idx="85">
                  <c:v>2.1235092748275295</c:v>
                </c:pt>
                <c:pt idx="86">
                  <c:v>1.6263880201078591</c:v>
                </c:pt>
                <c:pt idx="87">
                  <c:v>2.1430446749801759</c:v>
                </c:pt>
                <c:pt idx="89">
                  <c:v>-3.0813592280791412E-2</c:v>
                </c:pt>
                <c:pt idx="90">
                  <c:v>1.0487416512809238</c:v>
                </c:pt>
                <c:pt idx="91">
                  <c:v>1.7336339668709575</c:v>
                </c:pt>
                <c:pt idx="92">
                  <c:v>-6.3089986991943806E-2</c:v>
                </c:pt>
                <c:pt idx="94">
                  <c:v>-0.32353984356466237</c:v>
                </c:pt>
                <c:pt idx="95">
                  <c:v>0.59395765907800335</c:v>
                </c:pt>
                <c:pt idx="96">
                  <c:v>1.3400933749638881</c:v>
                </c:pt>
                <c:pt idx="97">
                  <c:v>0.74738123914928178</c:v>
                </c:pt>
                <c:pt idx="98">
                  <c:v>0.34101390261590248</c:v>
                </c:pt>
                <c:pt idx="99">
                  <c:v>0.7090495019089228</c:v>
                </c:pt>
                <c:pt idx="101">
                  <c:v>1.5699574905606695</c:v>
                </c:pt>
                <c:pt idx="104">
                  <c:v>1.2635542057936036</c:v>
                </c:pt>
                <c:pt idx="105">
                  <c:v>-0.39726754083071641</c:v>
                </c:pt>
                <c:pt idx="106">
                  <c:v>1.5594512169623618</c:v>
                </c:pt>
                <c:pt idx="107">
                  <c:v>0.7127064008302455</c:v>
                </c:pt>
                <c:pt idx="108">
                  <c:v>-1.6003343634799161E-2</c:v>
                </c:pt>
                <c:pt idx="109">
                  <c:v>-0.57635125038364365</c:v>
                </c:pt>
                <c:pt idx="116">
                  <c:v>0.56456251892369858</c:v>
                </c:pt>
                <c:pt idx="120">
                  <c:v>0.10943039828033763</c:v>
                </c:pt>
                <c:pt idx="121">
                  <c:v>0.29754142787623672</c:v>
                </c:pt>
                <c:pt idx="122">
                  <c:v>1.0068096863006297</c:v>
                </c:pt>
                <c:pt idx="125">
                  <c:v>0.71839855661635665</c:v>
                </c:pt>
                <c:pt idx="127">
                  <c:v>1.5660095862627441</c:v>
                </c:pt>
                <c:pt idx="128">
                  <c:v>1.8680968542857121</c:v>
                </c:pt>
                <c:pt idx="129">
                  <c:v>2.1576848532857098</c:v>
                </c:pt>
                <c:pt idx="131">
                  <c:v>1.7488423912600233</c:v>
                </c:pt>
                <c:pt idx="133">
                  <c:v>7.5749056067511852E-4</c:v>
                </c:pt>
                <c:pt idx="134">
                  <c:v>1.3018487496163564</c:v>
                </c:pt>
                <c:pt idx="135">
                  <c:v>1.4646566921517208</c:v>
                </c:pt>
                <c:pt idx="136">
                  <c:v>0.45497969045877784</c:v>
                </c:pt>
                <c:pt idx="137">
                  <c:v>1.0268245738092512</c:v>
                </c:pt>
                <c:pt idx="138">
                  <c:v>1.7287208960166576</c:v>
                </c:pt>
                <c:pt idx="140">
                  <c:v>1.8376020021010417</c:v>
                </c:pt>
                <c:pt idx="141">
                  <c:v>1.0818487496163642</c:v>
                </c:pt>
                <c:pt idx="142">
                  <c:v>0.5853922765320061</c:v>
                </c:pt>
                <c:pt idx="143">
                  <c:v>1.5361169733561293</c:v>
                </c:pt>
                <c:pt idx="146">
                  <c:v>0.41384483163073948</c:v>
                </c:pt>
                <c:pt idx="147">
                  <c:v>0.36021640338319055</c:v>
                </c:pt>
                <c:pt idx="148">
                  <c:v>-0.369182751255549</c:v>
                </c:pt>
                <c:pt idx="149">
                  <c:v>0.67975198166583928</c:v>
                </c:pt>
                <c:pt idx="152">
                  <c:v>-0.16609992979558505</c:v>
                </c:pt>
                <c:pt idx="154">
                  <c:v>1.7583035087421759</c:v>
                </c:pt>
                <c:pt idx="155">
                  <c:v>-6.1556530538387173E-2</c:v>
                </c:pt>
                <c:pt idx="156">
                  <c:v>1.6601057614370642</c:v>
                </c:pt>
                <c:pt idx="157">
                  <c:v>-7.025125566172663E-2</c:v>
                </c:pt>
                <c:pt idx="158">
                  <c:v>1.27021640338319</c:v>
                </c:pt>
                <c:pt idx="160">
                  <c:v>1.9700000000000029</c:v>
                </c:pt>
                <c:pt idx="161">
                  <c:v>8.1029995663981225E-2</c:v>
                </c:pt>
                <c:pt idx="162">
                  <c:v>0.69820835036087836</c:v>
                </c:pt>
                <c:pt idx="164">
                  <c:v>1.318033383635925</c:v>
                </c:pt>
                <c:pt idx="166">
                  <c:v>1.9343600629958342</c:v>
                </c:pt>
                <c:pt idx="167">
                  <c:v>2.3997887582883952</c:v>
                </c:pt>
                <c:pt idx="168">
                  <c:v>1.3833658010624217</c:v>
                </c:pt>
                <c:pt idx="169">
                  <c:v>1.1188484011482183</c:v>
                </c:pt>
                <c:pt idx="171">
                  <c:v>2.0718453780326067</c:v>
                </c:pt>
                <c:pt idx="172">
                  <c:v>1.5613998282380819</c:v>
                </c:pt>
                <c:pt idx="174">
                  <c:v>0.56152295818665787</c:v>
                </c:pt>
                <c:pt idx="176">
                  <c:v>-0.31127050392935907</c:v>
                </c:pt>
                <c:pt idx="177">
                  <c:v>9.5880017344075211E-2</c:v>
                </c:pt>
                <c:pt idx="178">
                  <c:v>1.6969100130080563</c:v>
                </c:pt>
                <c:pt idx="180">
                  <c:v>0.97211329538632552</c:v>
                </c:pt>
                <c:pt idx="181">
                  <c:v>1.1875773191777941</c:v>
                </c:pt>
                <c:pt idx="183">
                  <c:v>1.2080644001719938</c:v>
                </c:pt>
                <c:pt idx="184">
                  <c:v>2.1128073572952628</c:v>
                </c:pt>
                <c:pt idx="185">
                  <c:v>0.84287874528033768</c:v>
                </c:pt>
                <c:pt idx="186">
                  <c:v>0.80474395125154863</c:v>
                </c:pt>
                <c:pt idx="187">
                  <c:v>4.1677666768559773E-2</c:v>
                </c:pt>
                <c:pt idx="188">
                  <c:v>1.0864190114318106</c:v>
                </c:pt>
                <c:pt idx="189">
                  <c:v>0.45654732351381255</c:v>
                </c:pt>
                <c:pt idx="190">
                  <c:v>0.56757432362879701</c:v>
                </c:pt>
              </c:numCache>
            </c:numRef>
          </c:yVal>
        </c:ser>
        <c:axId val="88617728"/>
        <c:axId val="88619648"/>
      </c:scatterChart>
      <c:valAx>
        <c:axId val="88617728"/>
        <c:scaling>
          <c:orientation val="minMax"/>
          <c:max val="2.5"/>
        </c:scaling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lt-LT" sz="1000" b="1" i="1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lt-LT" sz="1000" b="1" i="1" u="none" strike="noStrike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u,br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619648"/>
        <c:crosses val="autoZero"/>
        <c:crossBetween val="midCat"/>
      </c:valAx>
      <c:valAx>
        <c:axId val="88619648"/>
        <c:scaling>
          <c:orientation val="minMax"/>
          <c:max val="3"/>
        </c:scaling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lt-LT" sz="1000" b="1" i="1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lt-LT" sz="1000" b="1" i="1" u="none" strike="noStrike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u,br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617728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lt-LT"/>
    </a:p>
  </c:txPr>
  <c:externalData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r>
              <a:rPr lang="lt-LT" sz="16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log </a:t>
            </a:r>
            <a:r>
              <a:rPr lang="lt-LT" sz="1600" b="1" i="1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BB</a:t>
            </a:r>
            <a:r>
              <a:rPr lang="lt-LT" sz="16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lt-LT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Обучение</a:t>
            </a:r>
            <a:r>
              <a:rPr lang="lt-LT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lt-LT" sz="1600" b="1" i="0" u="none" strike="noStrike" baseline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forward val="1"/>
            <c:backward val="1"/>
            <c:dispRSqr val="1"/>
            <c:dispEq val="1"/>
            <c:trendlineLbl>
              <c:layout>
                <c:manualLayout>
                  <c:x val="-0.54415353535353561"/>
                  <c:y val="1.0191358024691358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" pitchFamily="34" charset="0"/>
                      <a:ea typeface="Calibri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[3]Overall!$AS$2:$AS$433</c:f>
              <c:numCache>
                <c:formatCode>General</c:formatCode>
                <c:ptCount val="432"/>
                <c:pt idx="2">
                  <c:v>0.11117293608373492</c:v>
                </c:pt>
                <c:pt idx="3">
                  <c:v>-2.7553809397432794E-2</c:v>
                </c:pt>
                <c:pt idx="6">
                  <c:v>4.3752206645141685E-2</c:v>
                </c:pt>
                <c:pt idx="7">
                  <c:v>-0.29057603734497783</c:v>
                </c:pt>
                <c:pt idx="8">
                  <c:v>2.850689359756698E-2</c:v>
                </c:pt>
                <c:pt idx="9">
                  <c:v>0.15920959605171944</c:v>
                </c:pt>
                <c:pt idx="15">
                  <c:v>0.20892464663397003</c:v>
                </c:pt>
                <c:pt idx="18">
                  <c:v>0.50759697035127749</c:v>
                </c:pt>
                <c:pt idx="19">
                  <c:v>0.48049776084936213</c:v>
                </c:pt>
                <c:pt idx="20">
                  <c:v>-3.0309760319624249E-2</c:v>
                </c:pt>
                <c:pt idx="21">
                  <c:v>-9.5232045590846692E-2</c:v>
                </c:pt>
                <c:pt idx="22">
                  <c:v>0.74821973439466882</c:v>
                </c:pt>
                <c:pt idx="23">
                  <c:v>6.4673127645976172E-2</c:v>
                </c:pt>
                <c:pt idx="24">
                  <c:v>-0.20562095942353917</c:v>
                </c:pt>
                <c:pt idx="25">
                  <c:v>0.75429255101385162</c:v>
                </c:pt>
                <c:pt idx="26">
                  <c:v>6.9717473948934752E-2</c:v>
                </c:pt>
                <c:pt idx="27">
                  <c:v>0.1246449695101256</c:v>
                </c:pt>
                <c:pt idx="28">
                  <c:v>0.67115416096049862</c:v>
                </c:pt>
                <c:pt idx="29">
                  <c:v>0.83860939025149916</c:v>
                </c:pt>
                <c:pt idx="30">
                  <c:v>-9.6863844886716427E-2</c:v>
                </c:pt>
                <c:pt idx="31">
                  <c:v>0.23854358817540933</c:v>
                </c:pt>
                <c:pt idx="32">
                  <c:v>0.16775383805821692</c:v>
                </c:pt>
                <c:pt idx="33">
                  <c:v>0.1413539437010754</c:v>
                </c:pt>
                <c:pt idx="34">
                  <c:v>2.9021856384320192E-2</c:v>
                </c:pt>
                <c:pt idx="35">
                  <c:v>0.24091370684369776</c:v>
                </c:pt>
                <c:pt idx="36">
                  <c:v>0.83083559835081888</c:v>
                </c:pt>
                <c:pt idx="37">
                  <c:v>0.10655765313415798</c:v>
                </c:pt>
                <c:pt idx="38">
                  <c:v>0.6514633454928751</c:v>
                </c:pt>
                <c:pt idx="39">
                  <c:v>0.59896788669055268</c:v>
                </c:pt>
                <c:pt idx="40">
                  <c:v>7.1836113050760583E-2</c:v>
                </c:pt>
                <c:pt idx="41">
                  <c:v>4.2426013423892378E-2</c:v>
                </c:pt>
                <c:pt idx="42">
                  <c:v>-1.3211520571243307E-2</c:v>
                </c:pt>
                <c:pt idx="43">
                  <c:v>0.13685925620834669</c:v>
                </c:pt>
                <c:pt idx="44">
                  <c:v>0.12852948857738691</c:v>
                </c:pt>
                <c:pt idx="45">
                  <c:v>0.36590742443627206</c:v>
                </c:pt>
                <c:pt idx="46">
                  <c:v>0.45906561963902931</c:v>
                </c:pt>
                <c:pt idx="48">
                  <c:v>0.32411767688118581</c:v>
                </c:pt>
                <c:pt idx="49">
                  <c:v>0.13643567591455749</c:v>
                </c:pt>
                <c:pt idx="50">
                  <c:v>0.29742655543835933</c:v>
                </c:pt>
                <c:pt idx="51">
                  <c:v>-8.7412839163394984E-2</c:v>
                </c:pt>
                <c:pt idx="53">
                  <c:v>-0.21458213870126294</c:v>
                </c:pt>
                <c:pt idx="54">
                  <c:v>-0.98772558400927768</c:v>
                </c:pt>
                <c:pt idx="55">
                  <c:v>0.30341079564599943</c:v>
                </c:pt>
                <c:pt idx="56">
                  <c:v>0.38006576171862688</c:v>
                </c:pt>
                <c:pt idx="57">
                  <c:v>-0.11281494814348658</c:v>
                </c:pt>
                <c:pt idx="58">
                  <c:v>0.74710134079057711</c:v>
                </c:pt>
                <c:pt idx="59">
                  <c:v>0.94464526811805682</c:v>
                </c:pt>
                <c:pt idx="60">
                  <c:v>0.64025653991803622</c:v>
                </c:pt>
                <c:pt idx="61">
                  <c:v>0.36018279962742328</c:v>
                </c:pt>
                <c:pt idx="62">
                  <c:v>0.26141937165741913</c:v>
                </c:pt>
                <c:pt idx="63">
                  <c:v>0.81407014049435888</c:v>
                </c:pt>
                <c:pt idx="64">
                  <c:v>-0.30654277693506576</c:v>
                </c:pt>
                <c:pt idx="65">
                  <c:v>-0.58949659280331956</c:v>
                </c:pt>
                <c:pt idx="66">
                  <c:v>-0.55151368488731922</c:v>
                </c:pt>
                <c:pt idx="67">
                  <c:v>9.4724015527637026E-2</c:v>
                </c:pt>
                <c:pt idx="68">
                  <c:v>-1.5071171477632441</c:v>
                </c:pt>
                <c:pt idx="70">
                  <c:v>-1.9475860028165921</c:v>
                </c:pt>
                <c:pt idx="71">
                  <c:v>-5.8589840742335787E-2</c:v>
                </c:pt>
                <c:pt idx="72">
                  <c:v>-1.137778057710181E-2</c:v>
                </c:pt>
                <c:pt idx="73">
                  <c:v>7.297777270410781E-2</c:v>
                </c:pt>
                <c:pt idx="74">
                  <c:v>6.7634522214012463E-2</c:v>
                </c:pt>
                <c:pt idx="75">
                  <c:v>0.13688532966864167</c:v>
                </c:pt>
                <c:pt idx="76">
                  <c:v>0.51020869519011469</c:v>
                </c:pt>
                <c:pt idx="77">
                  <c:v>-3.8279631451654611E-2</c:v>
                </c:pt>
                <c:pt idx="78">
                  <c:v>-7.8872718191750568E-2</c:v>
                </c:pt>
                <c:pt idx="79">
                  <c:v>4.7511553886648315E-2</c:v>
                </c:pt>
                <c:pt idx="80">
                  <c:v>5.1943181307993969E-2</c:v>
                </c:pt>
                <c:pt idx="81">
                  <c:v>0.11048121779980109</c:v>
                </c:pt>
                <c:pt idx="82">
                  <c:v>0.24824097484773308</c:v>
                </c:pt>
                <c:pt idx="83">
                  <c:v>-0.14097705485484024</c:v>
                </c:pt>
                <c:pt idx="85">
                  <c:v>-5.2602198115999525E-2</c:v>
                </c:pt>
                <c:pt idx="87">
                  <c:v>-0.11672618734208275</c:v>
                </c:pt>
                <c:pt idx="88">
                  <c:v>0.27463164099342663</c:v>
                </c:pt>
                <c:pt idx="89">
                  <c:v>0.17519873812815506</c:v>
                </c:pt>
                <c:pt idx="90">
                  <c:v>0.26477399855345318</c:v>
                </c:pt>
                <c:pt idx="91">
                  <c:v>0.25322028164283888</c:v>
                </c:pt>
                <c:pt idx="93">
                  <c:v>-0.14908869479750941</c:v>
                </c:pt>
                <c:pt idx="94">
                  <c:v>0.66216292033081325</c:v>
                </c:pt>
                <c:pt idx="95">
                  <c:v>0.18910511385735129</c:v>
                </c:pt>
                <c:pt idx="96">
                  <c:v>-0.47183526714761154</c:v>
                </c:pt>
                <c:pt idx="98">
                  <c:v>0.22486637719249208</c:v>
                </c:pt>
                <c:pt idx="99">
                  <c:v>0.76121594776145396</c:v>
                </c:pt>
                <c:pt idx="100">
                  <c:v>-4.7888723253075747E-3</c:v>
                </c:pt>
                <c:pt idx="101">
                  <c:v>8.62414175680771E-2</c:v>
                </c:pt>
                <c:pt idx="103">
                  <c:v>-0.68422956839205151</c:v>
                </c:pt>
                <c:pt idx="105">
                  <c:v>-7.1433594456662114E-2</c:v>
                </c:pt>
                <c:pt idx="106">
                  <c:v>0.77828535516575903</c:v>
                </c:pt>
                <c:pt idx="107">
                  <c:v>0.41084464309487789</c:v>
                </c:pt>
                <c:pt idx="108">
                  <c:v>0.41229752253814372</c:v>
                </c:pt>
                <c:pt idx="109">
                  <c:v>9.2011554330805184E-2</c:v>
                </c:pt>
                <c:pt idx="110">
                  <c:v>0.49942024083458586</c:v>
                </c:pt>
                <c:pt idx="111">
                  <c:v>-0.47183526714761154</c:v>
                </c:pt>
                <c:pt idx="112">
                  <c:v>0.31269839799121868</c:v>
                </c:pt>
                <c:pt idx="114">
                  <c:v>-0.1277225655511644</c:v>
                </c:pt>
                <c:pt idx="115">
                  <c:v>0.96100193336833428</c:v>
                </c:pt>
                <c:pt idx="116">
                  <c:v>1.0719785506181476</c:v>
                </c:pt>
                <c:pt idx="117">
                  <c:v>-1.0683000857640879</c:v>
                </c:pt>
                <c:pt idx="118">
                  <c:v>0.10621633259817499</c:v>
                </c:pt>
                <c:pt idx="119">
                  <c:v>0.14094035627103027</c:v>
                </c:pt>
                <c:pt idx="120">
                  <c:v>0.49942024083458586</c:v>
                </c:pt>
                <c:pt idx="121">
                  <c:v>-0.60438844835727668</c:v>
                </c:pt>
                <c:pt idx="122">
                  <c:v>0.43042071476873917</c:v>
                </c:pt>
                <c:pt idx="123">
                  <c:v>0.2735397768054863</c:v>
                </c:pt>
                <c:pt idx="124">
                  <c:v>-0.26083803079158074</c:v>
                </c:pt>
                <c:pt idx="125">
                  <c:v>0.52293338055580252</c:v>
                </c:pt>
                <c:pt idx="126">
                  <c:v>0.13391391889370574</c:v>
                </c:pt>
                <c:pt idx="127">
                  <c:v>0.16164786580581264</c:v>
                </c:pt>
                <c:pt idx="128">
                  <c:v>-0.15378411584686219</c:v>
                </c:pt>
                <c:pt idx="129">
                  <c:v>-3.6761978346029782E-2</c:v>
                </c:pt>
                <c:pt idx="131">
                  <c:v>-6.5280743359025492E-2</c:v>
                </c:pt>
                <c:pt idx="132">
                  <c:v>-7.1411673000929904E-2</c:v>
                </c:pt>
                <c:pt idx="133">
                  <c:v>-5.755348457026551E-2</c:v>
                </c:pt>
                <c:pt idx="134">
                  <c:v>-6.810407818646054E-2</c:v>
                </c:pt>
                <c:pt idx="135">
                  <c:v>1.2596378818166767</c:v>
                </c:pt>
                <c:pt idx="136">
                  <c:v>0.64806806287316665</c:v>
                </c:pt>
                <c:pt idx="137">
                  <c:v>0.29483618489043362</c:v>
                </c:pt>
                <c:pt idx="138">
                  <c:v>0.37085920995821747</c:v>
                </c:pt>
                <c:pt idx="139">
                  <c:v>0.49819270820448924</c:v>
                </c:pt>
                <c:pt idx="140">
                  <c:v>-0.79137178763772098</c:v>
                </c:pt>
                <c:pt idx="142">
                  <c:v>-0.15382299493805518</c:v>
                </c:pt>
                <c:pt idx="144">
                  <c:v>0.60833119332130969</c:v>
                </c:pt>
                <c:pt idx="145">
                  <c:v>-0.15890297370522533</c:v>
                </c:pt>
                <c:pt idx="146">
                  <c:v>0.61533505872723027</c:v>
                </c:pt>
                <c:pt idx="147">
                  <c:v>0.53839369248261981</c:v>
                </c:pt>
                <c:pt idx="148">
                  <c:v>-0.31956779254747653</c:v>
                </c:pt>
                <c:pt idx="149">
                  <c:v>-2.0718223273131525E-2</c:v>
                </c:pt>
                <c:pt idx="150">
                  <c:v>0.44058722650540411</c:v>
                </c:pt>
                <c:pt idx="151">
                  <c:v>0.48227458873601048</c:v>
                </c:pt>
                <c:pt idx="152">
                  <c:v>0.60723686670631638</c:v>
                </c:pt>
                <c:pt idx="153">
                  <c:v>0.59462701593000666</c:v>
                </c:pt>
                <c:pt idx="154">
                  <c:v>0.6309469105878579</c:v>
                </c:pt>
                <c:pt idx="155">
                  <c:v>0.73969304016485038</c:v>
                </c:pt>
                <c:pt idx="157">
                  <c:v>0.49148718007602232</c:v>
                </c:pt>
                <c:pt idx="158">
                  <c:v>0.13153063556503741</c:v>
                </c:pt>
                <c:pt idx="159">
                  <c:v>0.73969304016485038</c:v>
                </c:pt>
                <c:pt idx="160">
                  <c:v>0.49148718007602232</c:v>
                </c:pt>
                <c:pt idx="161">
                  <c:v>0.16861820034374597</c:v>
                </c:pt>
                <c:pt idx="162">
                  <c:v>0.65419284568901293</c:v>
                </c:pt>
                <c:pt idx="163">
                  <c:v>-0.25916366922870498</c:v>
                </c:pt>
                <c:pt idx="165">
                  <c:v>-0.16806007822676028</c:v>
                </c:pt>
                <c:pt idx="166">
                  <c:v>-0.50879166979433821</c:v>
                </c:pt>
                <c:pt idx="167">
                  <c:v>9.9762619215934559E-2</c:v>
                </c:pt>
                <c:pt idx="168">
                  <c:v>0.89510452216435232</c:v>
                </c:pt>
                <c:pt idx="169">
                  <c:v>0.29232683466110887</c:v>
                </c:pt>
                <c:pt idx="170">
                  <c:v>0.30401998484321285</c:v>
                </c:pt>
                <c:pt idx="172">
                  <c:v>3.4655347083031453E-2</c:v>
                </c:pt>
                <c:pt idx="173">
                  <c:v>0.30409892719300441</c:v>
                </c:pt>
                <c:pt idx="174">
                  <c:v>-0.28519838362970057</c:v>
                </c:pt>
                <c:pt idx="175">
                  <c:v>0.43822558224268238</c:v>
                </c:pt>
                <c:pt idx="176">
                  <c:v>1.2465851060028272E-4</c:v>
                </c:pt>
                <c:pt idx="177">
                  <c:v>-7.5335985192581398E-3</c:v>
                </c:pt>
                <c:pt idx="178">
                  <c:v>-8.1311273594531719E-2</c:v>
                </c:pt>
                <c:pt idx="180">
                  <c:v>1.0404703791737961</c:v>
                </c:pt>
                <c:pt idx="182">
                  <c:v>0.93833461893848791</c:v>
                </c:pt>
                <c:pt idx="183">
                  <c:v>-1.0745947509131057E-2</c:v>
                </c:pt>
                <c:pt idx="185">
                  <c:v>7.1981395936177472E-2</c:v>
                </c:pt>
                <c:pt idx="186">
                  <c:v>0.48521199487193628</c:v>
                </c:pt>
                <c:pt idx="188">
                  <c:v>0.71811867676835062</c:v>
                </c:pt>
                <c:pt idx="189">
                  <c:v>0.3098317618252604</c:v>
                </c:pt>
                <c:pt idx="190">
                  <c:v>0.28108468330151798</c:v>
                </c:pt>
                <c:pt idx="191">
                  <c:v>-0.16919425749218159</c:v>
                </c:pt>
                <c:pt idx="192">
                  <c:v>0.52643987732758413</c:v>
                </c:pt>
                <c:pt idx="193">
                  <c:v>-0.26806024388009081</c:v>
                </c:pt>
                <c:pt idx="194">
                  <c:v>-0.19287155370301393</c:v>
                </c:pt>
                <c:pt idx="195">
                  <c:v>9.0594357506346562E-2</c:v>
                </c:pt>
                <c:pt idx="196">
                  <c:v>-0.31899853448465193</c:v>
                </c:pt>
                <c:pt idx="197">
                  <c:v>0.63609361642949014</c:v>
                </c:pt>
                <c:pt idx="198">
                  <c:v>-0.18474783307014642</c:v>
                </c:pt>
                <c:pt idx="200">
                  <c:v>0.74073653481311164</c:v>
                </c:pt>
                <c:pt idx="201">
                  <c:v>0.31753410034807533</c:v>
                </c:pt>
                <c:pt idx="203">
                  <c:v>0.11606274596495623</c:v>
                </c:pt>
                <c:pt idx="204">
                  <c:v>0.67407686103553066</c:v>
                </c:pt>
                <c:pt idx="205">
                  <c:v>0.1156480046787685</c:v>
                </c:pt>
                <c:pt idx="206">
                  <c:v>0.47426237961752282</c:v>
                </c:pt>
                <c:pt idx="208">
                  <c:v>0.89409820105168269</c:v>
                </c:pt>
                <c:pt idx="209">
                  <c:v>0.23908226724801737</c:v>
                </c:pt>
                <c:pt idx="212">
                  <c:v>0.39164288862270763</c:v>
                </c:pt>
                <c:pt idx="213">
                  <c:v>7.393589770670729E-2</c:v>
                </c:pt>
                <c:pt idx="214">
                  <c:v>1.3155327613254308</c:v>
                </c:pt>
                <c:pt idx="218">
                  <c:v>-0.18740077958421841</c:v>
                </c:pt>
                <c:pt idx="219">
                  <c:v>-0.25685285259791968</c:v>
                </c:pt>
                <c:pt idx="220">
                  <c:v>-0.11262212428956918</c:v>
                </c:pt>
                <c:pt idx="221">
                  <c:v>-0.39162715765354844</c:v>
                </c:pt>
                <c:pt idx="222">
                  <c:v>-0.19757384676544609</c:v>
                </c:pt>
                <c:pt idx="223">
                  <c:v>-0.2456683497285039</c:v>
                </c:pt>
                <c:pt idx="224">
                  <c:v>-0.45153307778045382</c:v>
                </c:pt>
                <c:pt idx="225">
                  <c:v>0.17150324787353841</c:v>
                </c:pt>
                <c:pt idx="226">
                  <c:v>0.17425860899117451</c:v>
                </c:pt>
                <c:pt idx="227">
                  <c:v>0.42742925727907144</c:v>
                </c:pt>
                <c:pt idx="228">
                  <c:v>0.87831088952056102</c:v>
                </c:pt>
                <c:pt idx="229">
                  <c:v>0.87831088952056102</c:v>
                </c:pt>
                <c:pt idx="230">
                  <c:v>0.58385218471480771</c:v>
                </c:pt>
                <c:pt idx="231">
                  <c:v>0.59411013845502736</c:v>
                </c:pt>
                <c:pt idx="232">
                  <c:v>0.35882666770302041</c:v>
                </c:pt>
                <c:pt idx="233">
                  <c:v>6.7634522214012463E-2</c:v>
                </c:pt>
                <c:pt idx="234">
                  <c:v>-0.40345379101682288</c:v>
                </c:pt>
                <c:pt idx="236">
                  <c:v>-0.40268625775465788</c:v>
                </c:pt>
                <c:pt idx="238">
                  <c:v>0.39369198005988454</c:v>
                </c:pt>
                <c:pt idx="239">
                  <c:v>-0.75597345504128333</c:v>
                </c:pt>
                <c:pt idx="241">
                  <c:v>0.22601547298975797</c:v>
                </c:pt>
                <c:pt idx="242">
                  <c:v>0.46054913048561963</c:v>
                </c:pt>
                <c:pt idx="243">
                  <c:v>0.76941299915003758</c:v>
                </c:pt>
                <c:pt idx="246">
                  <c:v>0.59244776384570785</c:v>
                </c:pt>
                <c:pt idx="248">
                  <c:v>-0.37167690287052585</c:v>
                </c:pt>
                <c:pt idx="249">
                  <c:v>-4.8933434300021394E-3</c:v>
                </c:pt>
                <c:pt idx="251">
                  <c:v>5.1049569124390265E-2</c:v>
                </c:pt>
                <c:pt idx="253">
                  <c:v>-0.17527455234983152</c:v>
                </c:pt>
                <c:pt idx="254">
                  <c:v>1.2075727732418164</c:v>
                </c:pt>
                <c:pt idx="255">
                  <c:v>-0.11716942398957209</c:v>
                </c:pt>
                <c:pt idx="256">
                  <c:v>-0.16106085194629291</c:v>
                </c:pt>
                <c:pt idx="259">
                  <c:v>0.35934999105022536</c:v>
                </c:pt>
                <c:pt idx="260">
                  <c:v>-1.1894550819252163</c:v>
                </c:pt>
                <c:pt idx="262">
                  <c:v>1.3321483505993053E-2</c:v>
                </c:pt>
                <c:pt idx="264">
                  <c:v>-0.54419436972823942</c:v>
                </c:pt>
                <c:pt idx="265">
                  <c:v>-0.27336162318926016</c:v>
                </c:pt>
                <c:pt idx="266">
                  <c:v>3.7095086641102781E-2</c:v>
                </c:pt>
                <c:pt idx="267">
                  <c:v>0.20263994235458727</c:v>
                </c:pt>
                <c:pt idx="269">
                  <c:v>-0.6273969552669707</c:v>
                </c:pt>
                <c:pt idx="270">
                  <c:v>0.9446587187461547</c:v>
                </c:pt>
                <c:pt idx="273">
                  <c:v>1.0350323400965207</c:v>
                </c:pt>
                <c:pt idx="276">
                  <c:v>0.49954770192326986</c:v>
                </c:pt>
                <c:pt idx="278">
                  <c:v>-0.20086796439372021</c:v>
                </c:pt>
                <c:pt idx="279">
                  <c:v>-0.26382538928317695</c:v>
                </c:pt>
                <c:pt idx="280">
                  <c:v>0.72405847217189045</c:v>
                </c:pt>
                <c:pt idx="282">
                  <c:v>-0.70051396676208044</c:v>
                </c:pt>
                <c:pt idx="283">
                  <c:v>-0.70504022974412561</c:v>
                </c:pt>
                <c:pt idx="284">
                  <c:v>-0.7313985255867621</c:v>
                </c:pt>
                <c:pt idx="290">
                  <c:v>-1.3756362041003918</c:v>
                </c:pt>
                <c:pt idx="291">
                  <c:v>5.9241753879537562E-3</c:v>
                </c:pt>
                <c:pt idx="292">
                  <c:v>-0.39504472528014672</c:v>
                </c:pt>
                <c:pt idx="293">
                  <c:v>0.10884974000919811</c:v>
                </c:pt>
                <c:pt idx="294">
                  <c:v>0.17189481753843144</c:v>
                </c:pt>
                <c:pt idx="295">
                  <c:v>0.17870340912072069</c:v>
                </c:pt>
                <c:pt idx="296">
                  <c:v>2.3528406743293775E-2</c:v>
                </c:pt>
                <c:pt idx="297">
                  <c:v>0.48734297463614612</c:v>
                </c:pt>
                <c:pt idx="299">
                  <c:v>0.44605123744493169</c:v>
                </c:pt>
                <c:pt idx="300">
                  <c:v>0.4275970193469335</c:v>
                </c:pt>
                <c:pt idx="301">
                  <c:v>0.55637737581117053</c:v>
                </c:pt>
                <c:pt idx="305">
                  <c:v>0.63937163650253137</c:v>
                </c:pt>
                <c:pt idx="306">
                  <c:v>1.5579258581310151E-2</c:v>
                </c:pt>
                <c:pt idx="307">
                  <c:v>3.1571555243172136E-2</c:v>
                </c:pt>
                <c:pt idx="308">
                  <c:v>7.4224271903040415E-2</c:v>
                </c:pt>
                <c:pt idx="309">
                  <c:v>7.8917521137744542E-2</c:v>
                </c:pt>
                <c:pt idx="310">
                  <c:v>-8.0037854100852859E-2</c:v>
                </c:pt>
                <c:pt idx="311">
                  <c:v>0.86000271937168105</c:v>
                </c:pt>
                <c:pt idx="313">
                  <c:v>0.61985222442208165</c:v>
                </c:pt>
                <c:pt idx="315">
                  <c:v>-0.12321086369894596</c:v>
                </c:pt>
                <c:pt idx="316">
                  <c:v>0.4420096653121714</c:v>
                </c:pt>
                <c:pt idx="317">
                  <c:v>-0.28593202166365966</c:v>
                </c:pt>
                <c:pt idx="318">
                  <c:v>0.3413442653908042</c:v>
                </c:pt>
                <c:pt idx="319">
                  <c:v>0.200557493918462</c:v>
                </c:pt>
                <c:pt idx="320">
                  <c:v>-3.2345249613670517E-2</c:v>
                </c:pt>
                <c:pt idx="322">
                  <c:v>-0.16458510543282909</c:v>
                </c:pt>
                <c:pt idx="327">
                  <c:v>-6.3007434382817432E-2</c:v>
                </c:pt>
                <c:pt idx="328">
                  <c:v>5.6171108922148161E-2</c:v>
                </c:pt>
                <c:pt idx="332">
                  <c:v>0.69384108429912128</c:v>
                </c:pt>
                <c:pt idx="333">
                  <c:v>0.58984773884943698</c:v>
                </c:pt>
                <c:pt idx="334">
                  <c:v>-0.33752560349388006</c:v>
                </c:pt>
                <c:pt idx="335">
                  <c:v>8.6066692335957068E-2</c:v>
                </c:pt>
                <c:pt idx="336">
                  <c:v>0.86099132378101961</c:v>
                </c:pt>
                <c:pt idx="337">
                  <c:v>0.28232030364885091</c:v>
                </c:pt>
                <c:pt idx="338">
                  <c:v>-0.19913220812783586</c:v>
                </c:pt>
                <c:pt idx="339">
                  <c:v>-2.4957599679867881E-2</c:v>
                </c:pt>
                <c:pt idx="340">
                  <c:v>0.46462748440116625</c:v>
                </c:pt>
                <c:pt idx="341">
                  <c:v>-6.0941821439730974E-3</c:v>
                </c:pt>
                <c:pt idx="345">
                  <c:v>0.8891160752488072</c:v>
                </c:pt>
                <c:pt idx="346">
                  <c:v>-0.55558000931651697</c:v>
                </c:pt>
                <c:pt idx="347">
                  <c:v>5.1197440179342704E-2</c:v>
                </c:pt>
                <c:pt idx="348">
                  <c:v>-0.32493792433230173</c:v>
                </c:pt>
                <c:pt idx="349">
                  <c:v>-0.18145266924192843</c:v>
                </c:pt>
                <c:pt idx="350">
                  <c:v>-0.18145266924192843</c:v>
                </c:pt>
                <c:pt idx="351">
                  <c:v>7.9495585282327134E-3</c:v>
                </c:pt>
                <c:pt idx="355">
                  <c:v>-0.11340618323766427</c:v>
                </c:pt>
                <c:pt idx="356">
                  <c:v>-0.40667957992656006</c:v>
                </c:pt>
                <c:pt idx="357">
                  <c:v>0.10752833939994959</c:v>
                </c:pt>
                <c:pt idx="358">
                  <c:v>0.67368615215228023</c:v>
                </c:pt>
                <c:pt idx="360">
                  <c:v>0.53189841264484505</c:v>
                </c:pt>
                <c:pt idx="361">
                  <c:v>0.51708942787009593</c:v>
                </c:pt>
                <c:pt idx="362">
                  <c:v>-0.46069325127850574</c:v>
                </c:pt>
                <c:pt idx="365">
                  <c:v>-0.47993279076461376</c:v>
                </c:pt>
                <c:pt idx="366">
                  <c:v>-0.47219096901682123</c:v>
                </c:pt>
                <c:pt idx="367">
                  <c:v>-1.5149662659715559</c:v>
                </c:pt>
                <c:pt idx="369">
                  <c:v>9.6944281493243731E-2</c:v>
                </c:pt>
                <c:pt idx="370">
                  <c:v>0.44824162168969539</c:v>
                </c:pt>
                <c:pt idx="371">
                  <c:v>-0.43393427227187703</c:v>
                </c:pt>
                <c:pt idx="372">
                  <c:v>0.96844811760250171</c:v>
                </c:pt>
                <c:pt idx="373">
                  <c:v>0.43799205697764604</c:v>
                </c:pt>
                <c:pt idx="374">
                  <c:v>-1.248047956341229</c:v>
                </c:pt>
                <c:pt idx="375">
                  <c:v>-0.23873287362451387</c:v>
                </c:pt>
                <c:pt idx="376">
                  <c:v>-0.37068871769516692</c:v>
                </c:pt>
                <c:pt idx="378">
                  <c:v>-0.43464138531119434</c:v>
                </c:pt>
                <c:pt idx="379">
                  <c:v>-0.23821251426205725</c:v>
                </c:pt>
                <c:pt idx="380">
                  <c:v>0.44209988928624738</c:v>
                </c:pt>
                <c:pt idx="381">
                  <c:v>0.79188034724196488</c:v>
                </c:pt>
                <c:pt idx="382">
                  <c:v>1.21368931601712</c:v>
                </c:pt>
                <c:pt idx="383">
                  <c:v>-0.21589712577385123</c:v>
                </c:pt>
                <c:pt idx="385">
                  <c:v>-9.3106362762577735E-2</c:v>
                </c:pt>
                <c:pt idx="387">
                  <c:v>-0.32334668900831276</c:v>
                </c:pt>
                <c:pt idx="389">
                  <c:v>-0.21584354628203894</c:v>
                </c:pt>
                <c:pt idx="390">
                  <c:v>-0.15284146368246856</c:v>
                </c:pt>
                <c:pt idx="391">
                  <c:v>-0.27784590007388088</c:v>
                </c:pt>
                <c:pt idx="392">
                  <c:v>-0.16092593204691089</c:v>
                </c:pt>
                <c:pt idx="393">
                  <c:v>-0.48616953960910581</c:v>
                </c:pt>
                <c:pt idx="394">
                  <c:v>-5.5370008871223314E-2</c:v>
                </c:pt>
                <c:pt idx="395">
                  <c:v>-0.10920581980824773</c:v>
                </c:pt>
                <c:pt idx="396">
                  <c:v>0.29153884783022188</c:v>
                </c:pt>
                <c:pt idx="397">
                  <c:v>0.34139371433296561</c:v>
                </c:pt>
                <c:pt idx="398">
                  <c:v>2.3520759098710244E-2</c:v>
                </c:pt>
                <c:pt idx="402">
                  <c:v>0.29214863985907963</c:v>
                </c:pt>
                <c:pt idx="403">
                  <c:v>0.52634637568764175</c:v>
                </c:pt>
                <c:pt idx="404">
                  <c:v>-0.25170093043375719</c:v>
                </c:pt>
                <c:pt idx="405">
                  <c:v>0.68105031486490986</c:v>
                </c:pt>
                <c:pt idx="406">
                  <c:v>-0.13514610560091933</c:v>
                </c:pt>
                <c:pt idx="407">
                  <c:v>-5.5588039288605694E-2</c:v>
                </c:pt>
                <c:pt idx="408">
                  <c:v>-0.22936006270215503</c:v>
                </c:pt>
                <c:pt idx="410">
                  <c:v>0.14987089247101101</c:v>
                </c:pt>
                <c:pt idx="412">
                  <c:v>0.17624771488462482</c:v>
                </c:pt>
                <c:pt idx="413">
                  <c:v>-0.85068886335445482</c:v>
                </c:pt>
                <c:pt idx="414">
                  <c:v>0.29914618786148811</c:v>
                </c:pt>
                <c:pt idx="416">
                  <c:v>-9.7955438284047389E-2</c:v>
                </c:pt>
                <c:pt idx="417">
                  <c:v>0.84506159908612433</c:v>
                </c:pt>
                <c:pt idx="418">
                  <c:v>0.16743834758743839</c:v>
                </c:pt>
                <c:pt idx="419">
                  <c:v>-8.6087076984469227E-2</c:v>
                </c:pt>
                <c:pt idx="422">
                  <c:v>0.33586387838836868</c:v>
                </c:pt>
                <c:pt idx="426">
                  <c:v>0.62481641325471238</c:v>
                </c:pt>
                <c:pt idx="427">
                  <c:v>0.43145198971055787</c:v>
                </c:pt>
                <c:pt idx="428">
                  <c:v>0.21439527971339256</c:v>
                </c:pt>
                <c:pt idx="429">
                  <c:v>-2.9462585646910801E-3</c:v>
                </c:pt>
                <c:pt idx="431">
                  <c:v>-1.03</c:v>
                </c:pt>
              </c:numCache>
            </c:numRef>
          </c:xVal>
          <c:yVal>
            <c:numRef>
              <c:f>[3]Overall!$AE$2:$AE$433</c:f>
              <c:numCache>
                <c:formatCode>General</c:formatCode>
                <c:ptCount val="432"/>
                <c:pt idx="0">
                  <c:v>-2</c:v>
                </c:pt>
                <c:pt idx="1">
                  <c:v>-1.3</c:v>
                </c:pt>
                <c:pt idx="2">
                  <c:v>0.11</c:v>
                </c:pt>
                <c:pt idx="3">
                  <c:v>0.49000000000000032</c:v>
                </c:pt>
                <c:pt idx="4">
                  <c:v>-1.23</c:v>
                </c:pt>
                <c:pt idx="5">
                  <c:v>-0.82000000000000062</c:v>
                </c:pt>
                <c:pt idx="6">
                  <c:v>-0.67000000000000193</c:v>
                </c:pt>
                <c:pt idx="7">
                  <c:v>-0.66000000000000192</c:v>
                </c:pt>
                <c:pt idx="8">
                  <c:v>-0.12000000000000002</c:v>
                </c:pt>
                <c:pt idx="9">
                  <c:v>-0.18000000000000024</c:v>
                </c:pt>
                <c:pt idx="10">
                  <c:v>-1.1499999999999968</c:v>
                </c:pt>
                <c:pt idx="11">
                  <c:v>-1.57</c:v>
                </c:pt>
                <c:pt idx="12">
                  <c:v>-1.54</c:v>
                </c:pt>
                <c:pt idx="13">
                  <c:v>-1.1200000000000001</c:v>
                </c:pt>
                <c:pt idx="14">
                  <c:v>-0.73000000000000065</c:v>
                </c:pt>
                <c:pt idx="15">
                  <c:v>-0.27</c:v>
                </c:pt>
                <c:pt idx="16">
                  <c:v>-0.46</c:v>
                </c:pt>
                <c:pt idx="17">
                  <c:v>-0.24000000000000021</c:v>
                </c:pt>
                <c:pt idx="18">
                  <c:v>-2.0000000000000011E-2</c:v>
                </c:pt>
                <c:pt idx="19">
                  <c:v>0.44</c:v>
                </c:pt>
                <c:pt idx="20">
                  <c:v>-0.35000000000000031</c:v>
                </c:pt>
                <c:pt idx="21">
                  <c:v>-0.30000000000000032</c:v>
                </c:pt>
                <c:pt idx="22">
                  <c:v>1.07</c:v>
                </c:pt>
                <c:pt idx="23">
                  <c:v>-8.0000000000000043E-2</c:v>
                </c:pt>
                <c:pt idx="24">
                  <c:v>0.37000000000000038</c:v>
                </c:pt>
                <c:pt idx="25">
                  <c:v>0.9</c:v>
                </c:pt>
                <c:pt idx="26">
                  <c:v>-0.15000000000000024</c:v>
                </c:pt>
                <c:pt idx="27">
                  <c:v>-0.17</c:v>
                </c:pt>
                <c:pt idx="28">
                  <c:v>0.97000000000000064</c:v>
                </c:pt>
                <c:pt idx="29">
                  <c:v>1.04</c:v>
                </c:pt>
                <c:pt idx="30">
                  <c:v>8.0000000000000043E-2</c:v>
                </c:pt>
                <c:pt idx="31">
                  <c:v>0.4</c:v>
                </c:pt>
                <c:pt idx="32">
                  <c:v>0</c:v>
                </c:pt>
                <c:pt idx="33">
                  <c:v>0.24000000000000021</c:v>
                </c:pt>
                <c:pt idx="34">
                  <c:v>-0.16</c:v>
                </c:pt>
                <c:pt idx="35">
                  <c:v>0.13</c:v>
                </c:pt>
                <c:pt idx="36">
                  <c:v>0.8</c:v>
                </c:pt>
                <c:pt idx="37">
                  <c:v>4.0000000000000022E-2</c:v>
                </c:pt>
                <c:pt idx="38">
                  <c:v>0.93</c:v>
                </c:pt>
                <c:pt idx="39">
                  <c:v>0.76000000000000156</c:v>
                </c:pt>
                <c:pt idx="40">
                  <c:v>-0.16</c:v>
                </c:pt>
                <c:pt idx="41">
                  <c:v>-0.15000000000000024</c:v>
                </c:pt>
                <c:pt idx="42">
                  <c:v>0.27</c:v>
                </c:pt>
                <c:pt idx="43">
                  <c:v>0.34</c:v>
                </c:pt>
                <c:pt idx="44">
                  <c:v>0.15000000000000024</c:v>
                </c:pt>
                <c:pt idx="45">
                  <c:v>0.82000000000000062</c:v>
                </c:pt>
                <c:pt idx="46">
                  <c:v>1.03</c:v>
                </c:pt>
                <c:pt idx="47">
                  <c:v>1.6400000000000001</c:v>
                </c:pt>
                <c:pt idx="48">
                  <c:v>0.16</c:v>
                </c:pt>
                <c:pt idx="49">
                  <c:v>0.52</c:v>
                </c:pt>
                <c:pt idx="50">
                  <c:v>0.39000000000000085</c:v>
                </c:pt>
                <c:pt idx="51">
                  <c:v>0.4</c:v>
                </c:pt>
                <c:pt idx="52">
                  <c:v>-0.78</c:v>
                </c:pt>
                <c:pt idx="53">
                  <c:v>0</c:v>
                </c:pt>
                <c:pt idx="54">
                  <c:v>-0.18000000000000024</c:v>
                </c:pt>
                <c:pt idx="55">
                  <c:v>0.12000000000000002</c:v>
                </c:pt>
                <c:pt idx="56">
                  <c:v>4.3999999999999997E-2</c:v>
                </c:pt>
                <c:pt idx="57">
                  <c:v>-0.62000000000000144</c:v>
                </c:pt>
                <c:pt idx="58">
                  <c:v>0.75000000000000155</c:v>
                </c:pt>
                <c:pt idx="59">
                  <c:v>0.67000000000000193</c:v>
                </c:pt>
                <c:pt idx="60">
                  <c:v>0.66000000000000192</c:v>
                </c:pt>
                <c:pt idx="61">
                  <c:v>0.88</c:v>
                </c:pt>
                <c:pt idx="62">
                  <c:v>0.24000000000000021</c:v>
                </c:pt>
                <c:pt idx="63">
                  <c:v>0.25</c:v>
                </c:pt>
                <c:pt idx="64">
                  <c:v>-0.5</c:v>
                </c:pt>
                <c:pt idx="65">
                  <c:v>4.0000000000000022E-2</c:v>
                </c:pt>
                <c:pt idx="66">
                  <c:v>-1.1000000000000001</c:v>
                </c:pt>
                <c:pt idx="67">
                  <c:v>-0.31000000000000072</c:v>
                </c:pt>
                <c:pt idx="68">
                  <c:v>-1.7</c:v>
                </c:pt>
                <c:pt idx="69">
                  <c:v>-1.8800000000000001</c:v>
                </c:pt>
                <c:pt idx="70">
                  <c:v>-1.26</c:v>
                </c:pt>
                <c:pt idx="71">
                  <c:v>-0.52</c:v>
                </c:pt>
                <c:pt idx="72">
                  <c:v>-0.1</c:v>
                </c:pt>
                <c:pt idx="73">
                  <c:v>4.0000000000000022E-2</c:v>
                </c:pt>
                <c:pt idx="74">
                  <c:v>-4.0000000000000022E-2</c:v>
                </c:pt>
                <c:pt idx="75">
                  <c:v>0</c:v>
                </c:pt>
                <c:pt idx="76">
                  <c:v>8.0000000000000043E-2</c:v>
                </c:pt>
                <c:pt idx="77">
                  <c:v>0.25</c:v>
                </c:pt>
                <c:pt idx="78">
                  <c:v>0.12490000000000002</c:v>
                </c:pt>
                <c:pt idx="79">
                  <c:v>0.55000000000000004</c:v>
                </c:pt>
                <c:pt idx="80">
                  <c:v>0.60000000000000064</c:v>
                </c:pt>
                <c:pt idx="81">
                  <c:v>-7.0000000000000021E-2</c:v>
                </c:pt>
                <c:pt idx="82">
                  <c:v>0.6500000000000018</c:v>
                </c:pt>
                <c:pt idx="83">
                  <c:v>-7.0000000000000021E-2</c:v>
                </c:pt>
                <c:pt idx="84">
                  <c:v>-1.48</c:v>
                </c:pt>
                <c:pt idx="85">
                  <c:v>-0.30000000000000032</c:v>
                </c:pt>
                <c:pt idx="86">
                  <c:v>-1.03</c:v>
                </c:pt>
                <c:pt idx="87">
                  <c:v>0</c:v>
                </c:pt>
                <c:pt idx="88">
                  <c:v>0.93</c:v>
                </c:pt>
                <c:pt idx="89">
                  <c:v>-6.0000000000000032E-2</c:v>
                </c:pt>
                <c:pt idx="90">
                  <c:v>0.4</c:v>
                </c:pt>
                <c:pt idx="91">
                  <c:v>0.30000000000000032</c:v>
                </c:pt>
                <c:pt idx="92">
                  <c:v>-1.8900000000000001</c:v>
                </c:pt>
                <c:pt idx="93">
                  <c:v>0.35000000000000031</c:v>
                </c:pt>
                <c:pt idx="94">
                  <c:v>0.92</c:v>
                </c:pt>
                <c:pt idx="95">
                  <c:v>0</c:v>
                </c:pt>
                <c:pt idx="96">
                  <c:v>0</c:v>
                </c:pt>
                <c:pt idx="97">
                  <c:v>1.06</c:v>
                </c:pt>
                <c:pt idx="98">
                  <c:v>0.5</c:v>
                </c:pt>
                <c:pt idx="99">
                  <c:v>0.59</c:v>
                </c:pt>
                <c:pt idx="100">
                  <c:v>-0.11</c:v>
                </c:pt>
                <c:pt idx="101">
                  <c:v>0.11</c:v>
                </c:pt>
                <c:pt idx="102">
                  <c:v>1.51</c:v>
                </c:pt>
                <c:pt idx="103">
                  <c:v>8.0000000000000043E-2</c:v>
                </c:pt>
                <c:pt idx="104">
                  <c:v>1.26</c:v>
                </c:pt>
                <c:pt idx="105">
                  <c:v>-0.62440000000000062</c:v>
                </c:pt>
                <c:pt idx="106">
                  <c:v>0</c:v>
                </c:pt>
                <c:pt idx="107">
                  <c:v>0.35000000000000031</c:v>
                </c:pt>
                <c:pt idx="108">
                  <c:v>0.27</c:v>
                </c:pt>
                <c:pt idx="109">
                  <c:v>0.25</c:v>
                </c:pt>
                <c:pt idx="110">
                  <c:v>0.30000000000000032</c:v>
                </c:pt>
                <c:pt idx="111">
                  <c:v>0</c:v>
                </c:pt>
                <c:pt idx="112">
                  <c:v>0.75000000000000155</c:v>
                </c:pt>
                <c:pt idx="113">
                  <c:v>-0.64000000000000168</c:v>
                </c:pt>
                <c:pt idx="114">
                  <c:v>6.0000000000000032E-2</c:v>
                </c:pt>
                <c:pt idx="115">
                  <c:v>0.30000000000000032</c:v>
                </c:pt>
                <c:pt idx="116">
                  <c:v>0.68</c:v>
                </c:pt>
                <c:pt idx="117">
                  <c:v>-0.52</c:v>
                </c:pt>
                <c:pt idx="118">
                  <c:v>-0.11</c:v>
                </c:pt>
                <c:pt idx="119">
                  <c:v>0.64000000000000168</c:v>
                </c:pt>
                <c:pt idx="120">
                  <c:v>0.31000000000000072</c:v>
                </c:pt>
                <c:pt idx="121">
                  <c:v>-0.44</c:v>
                </c:pt>
                <c:pt idx="122">
                  <c:v>0.18000000000000024</c:v>
                </c:pt>
                <c:pt idx="123">
                  <c:v>-0.13</c:v>
                </c:pt>
                <c:pt idx="124">
                  <c:v>-0.14000000000000001</c:v>
                </c:pt>
                <c:pt idx="125">
                  <c:v>1.02</c:v>
                </c:pt>
                <c:pt idx="126">
                  <c:v>0.29000000000000031</c:v>
                </c:pt>
                <c:pt idx="127">
                  <c:v>-6.0000000000000032E-2</c:v>
                </c:pt>
                <c:pt idx="128">
                  <c:v>-0.42000000000000032</c:v>
                </c:pt>
                <c:pt idx="129">
                  <c:v>-0.43000000000000038</c:v>
                </c:pt>
                <c:pt idx="130">
                  <c:v>-1.27</c:v>
                </c:pt>
                <c:pt idx="131">
                  <c:v>0.27880000000000038</c:v>
                </c:pt>
                <c:pt idx="132">
                  <c:v>-0.41340000000000032</c:v>
                </c:pt>
                <c:pt idx="133">
                  <c:v>-0.48280000000000084</c:v>
                </c:pt>
                <c:pt idx="134">
                  <c:v>-0.37000000000000038</c:v>
                </c:pt>
                <c:pt idx="135">
                  <c:v>0.88600000000000001</c:v>
                </c:pt>
                <c:pt idx="136">
                  <c:v>1.2</c:v>
                </c:pt>
                <c:pt idx="137">
                  <c:v>0.18000000000000024</c:v>
                </c:pt>
                <c:pt idx="138">
                  <c:v>-4.0100000000000004E-2</c:v>
                </c:pt>
                <c:pt idx="139">
                  <c:v>0.92689999999999995</c:v>
                </c:pt>
                <c:pt idx="140">
                  <c:v>-0.8891</c:v>
                </c:pt>
                <c:pt idx="141">
                  <c:v>-0.69000000000000061</c:v>
                </c:pt>
                <c:pt idx="142">
                  <c:v>-8.0000000000000043E-2</c:v>
                </c:pt>
                <c:pt idx="143">
                  <c:v>-1.42</c:v>
                </c:pt>
                <c:pt idx="144">
                  <c:v>3.0000000000000002E-2</c:v>
                </c:pt>
                <c:pt idx="145">
                  <c:v>-0.25</c:v>
                </c:pt>
                <c:pt idx="146">
                  <c:v>0.25527</c:v>
                </c:pt>
                <c:pt idx="147">
                  <c:v>0.62736585700000191</c:v>
                </c:pt>
                <c:pt idx="148">
                  <c:v>-0.79379999999999995</c:v>
                </c:pt>
                <c:pt idx="149">
                  <c:v>0.26</c:v>
                </c:pt>
                <c:pt idx="150">
                  <c:v>0</c:v>
                </c:pt>
                <c:pt idx="151">
                  <c:v>0.30100000000000032</c:v>
                </c:pt>
                <c:pt idx="152">
                  <c:v>0.68120000000000003</c:v>
                </c:pt>
                <c:pt idx="153">
                  <c:v>0.81950000000000001</c:v>
                </c:pt>
                <c:pt idx="154">
                  <c:v>0.66181268553726058</c:v>
                </c:pt>
                <c:pt idx="155">
                  <c:v>0.34</c:v>
                </c:pt>
                <c:pt idx="156">
                  <c:v>1.1700000000000021</c:v>
                </c:pt>
                <c:pt idx="157">
                  <c:v>0.56000000000000005</c:v>
                </c:pt>
                <c:pt idx="158">
                  <c:v>0.33000000000000096</c:v>
                </c:pt>
                <c:pt idx="159">
                  <c:v>0.87000000000000144</c:v>
                </c:pt>
                <c:pt idx="160">
                  <c:v>0.4</c:v>
                </c:pt>
                <c:pt idx="161">
                  <c:v>0.85369821177617689</c:v>
                </c:pt>
                <c:pt idx="162">
                  <c:v>0.14612803567823801</c:v>
                </c:pt>
                <c:pt idx="163">
                  <c:v>-7.0000000000000021E-2</c:v>
                </c:pt>
                <c:pt idx="164">
                  <c:v>0.25527250510330601</c:v>
                </c:pt>
                <c:pt idx="165">
                  <c:v>0</c:v>
                </c:pt>
                <c:pt idx="166">
                  <c:v>-0.70000000000000062</c:v>
                </c:pt>
                <c:pt idx="167">
                  <c:v>-0.18000000000000024</c:v>
                </c:pt>
                <c:pt idx="168">
                  <c:v>1.1499999999999968</c:v>
                </c:pt>
                <c:pt idx="169">
                  <c:v>4.0000000000000022E-2</c:v>
                </c:pt>
                <c:pt idx="170">
                  <c:v>-7.0000000000000021E-2</c:v>
                </c:pt>
                <c:pt idx="171">
                  <c:v>-0.83640000000000003</c:v>
                </c:pt>
                <c:pt idx="172">
                  <c:v>-0.54520000000000002</c:v>
                </c:pt>
                <c:pt idx="173">
                  <c:v>-0.56999999999999995</c:v>
                </c:pt>
                <c:pt idx="174">
                  <c:v>-1.03</c:v>
                </c:pt>
                <c:pt idx="175">
                  <c:v>0.69897000433601963</c:v>
                </c:pt>
                <c:pt idx="176">
                  <c:v>-0.32000000000000084</c:v>
                </c:pt>
                <c:pt idx="177">
                  <c:v>-0.37000000000000038</c:v>
                </c:pt>
                <c:pt idx="178">
                  <c:v>-0.42000000000000032</c:v>
                </c:pt>
                <c:pt idx="179">
                  <c:v>1.5283</c:v>
                </c:pt>
                <c:pt idx="180">
                  <c:v>1.2647999999999968</c:v>
                </c:pt>
                <c:pt idx="181">
                  <c:v>-1.0301</c:v>
                </c:pt>
                <c:pt idx="182">
                  <c:v>0.55630250076728482</c:v>
                </c:pt>
                <c:pt idx="183">
                  <c:v>-4.0958607678906404E-2</c:v>
                </c:pt>
                <c:pt idx="184">
                  <c:v>1.5314999999999968</c:v>
                </c:pt>
                <c:pt idx="185">
                  <c:v>0.12260000000000018</c:v>
                </c:pt>
                <c:pt idx="186">
                  <c:v>0.55020000000000002</c:v>
                </c:pt>
                <c:pt idx="187">
                  <c:v>-1.1427</c:v>
                </c:pt>
                <c:pt idx="188">
                  <c:v>0.34440000000000032</c:v>
                </c:pt>
                <c:pt idx="189">
                  <c:v>0.28000000000000008</c:v>
                </c:pt>
                <c:pt idx="190">
                  <c:v>0.36000000000000032</c:v>
                </c:pt>
                <c:pt idx="191">
                  <c:v>0.45</c:v>
                </c:pt>
                <c:pt idx="192">
                  <c:v>0.19</c:v>
                </c:pt>
                <c:pt idx="193">
                  <c:v>0</c:v>
                </c:pt>
                <c:pt idx="194">
                  <c:v>0.12000000000000002</c:v>
                </c:pt>
                <c:pt idx="195">
                  <c:v>0.21000000000000021</c:v>
                </c:pt>
                <c:pt idx="196">
                  <c:v>-0.17</c:v>
                </c:pt>
                <c:pt idx="197">
                  <c:v>0.49000000000000032</c:v>
                </c:pt>
                <c:pt idx="198">
                  <c:v>0.15000000000000024</c:v>
                </c:pt>
                <c:pt idx="199">
                  <c:v>-0.79</c:v>
                </c:pt>
                <c:pt idx="200">
                  <c:v>0.52</c:v>
                </c:pt>
                <c:pt idx="201">
                  <c:v>-9.0000000000000024E-2</c:v>
                </c:pt>
                <c:pt idx="202">
                  <c:v>0.82000000000000062</c:v>
                </c:pt>
                <c:pt idx="203">
                  <c:v>4.1392685158225376E-2</c:v>
                </c:pt>
                <c:pt idx="204">
                  <c:v>1.26</c:v>
                </c:pt>
                <c:pt idx="205">
                  <c:v>0.6500000000000018</c:v>
                </c:pt>
                <c:pt idx="206">
                  <c:v>1.28</c:v>
                </c:pt>
                <c:pt idx="207">
                  <c:v>0.47000000000000008</c:v>
                </c:pt>
                <c:pt idx="208">
                  <c:v>0.88</c:v>
                </c:pt>
                <c:pt idx="209">
                  <c:v>0.61000000000000065</c:v>
                </c:pt>
                <c:pt idx="210">
                  <c:v>1.43</c:v>
                </c:pt>
                <c:pt idx="211">
                  <c:v>-0.82000000000000062</c:v>
                </c:pt>
                <c:pt idx="212">
                  <c:v>-0.36000000000000032</c:v>
                </c:pt>
                <c:pt idx="213">
                  <c:v>-0.27</c:v>
                </c:pt>
                <c:pt idx="214">
                  <c:v>0.89</c:v>
                </c:pt>
                <c:pt idx="215">
                  <c:v>-0.4</c:v>
                </c:pt>
                <c:pt idx="216">
                  <c:v>0.23</c:v>
                </c:pt>
                <c:pt idx="217">
                  <c:v>0.52</c:v>
                </c:pt>
                <c:pt idx="218">
                  <c:v>-0.36000000000000032</c:v>
                </c:pt>
                <c:pt idx="219">
                  <c:v>-0.55000000000000004</c:v>
                </c:pt>
                <c:pt idx="220">
                  <c:v>0.28000000000000008</c:v>
                </c:pt>
                <c:pt idx="221">
                  <c:v>6.0000000000000032E-2</c:v>
                </c:pt>
                <c:pt idx="222">
                  <c:v>-0.78</c:v>
                </c:pt>
                <c:pt idx="223">
                  <c:v>-0.37000000000000038</c:v>
                </c:pt>
                <c:pt idx="224">
                  <c:v>-0.26</c:v>
                </c:pt>
                <c:pt idx="225">
                  <c:v>-0.37675070960210072</c:v>
                </c:pt>
                <c:pt idx="226">
                  <c:v>0.44715803134221932</c:v>
                </c:pt>
                <c:pt idx="227">
                  <c:v>3.0000000000000002E-2</c:v>
                </c:pt>
                <c:pt idx="228">
                  <c:v>0.23</c:v>
                </c:pt>
                <c:pt idx="229">
                  <c:v>0.69000000000000061</c:v>
                </c:pt>
                <c:pt idx="230">
                  <c:v>-0.30000000000000032</c:v>
                </c:pt>
                <c:pt idx="231">
                  <c:v>0.88</c:v>
                </c:pt>
                <c:pt idx="232">
                  <c:v>0.39000000000000085</c:v>
                </c:pt>
                <c:pt idx="233">
                  <c:v>-4.0000000000000022E-2</c:v>
                </c:pt>
                <c:pt idx="234">
                  <c:v>9.7300000000000011E-2</c:v>
                </c:pt>
                <c:pt idx="235">
                  <c:v>-2.6</c:v>
                </c:pt>
                <c:pt idx="236">
                  <c:v>-0.69899999999999995</c:v>
                </c:pt>
                <c:pt idx="237">
                  <c:v>-2.3235000000000001</c:v>
                </c:pt>
                <c:pt idx="238">
                  <c:v>-0.26690000000000008</c:v>
                </c:pt>
                <c:pt idx="239">
                  <c:v>-0.15490000000000051</c:v>
                </c:pt>
                <c:pt idx="240">
                  <c:v>-2</c:v>
                </c:pt>
                <c:pt idx="241">
                  <c:v>9.0000000000000024E-2</c:v>
                </c:pt>
                <c:pt idx="242">
                  <c:v>0.45</c:v>
                </c:pt>
                <c:pt idx="243">
                  <c:v>1.07</c:v>
                </c:pt>
                <c:pt idx="244">
                  <c:v>-2</c:v>
                </c:pt>
                <c:pt idx="245">
                  <c:v>-2</c:v>
                </c:pt>
                <c:pt idx="246">
                  <c:v>0.52</c:v>
                </c:pt>
                <c:pt idx="247">
                  <c:v>-0.51970000000000005</c:v>
                </c:pt>
                <c:pt idx="248">
                  <c:v>0.23800000000000004</c:v>
                </c:pt>
                <c:pt idx="249">
                  <c:v>0.31600000000000078</c:v>
                </c:pt>
                <c:pt idx="250">
                  <c:v>-1</c:v>
                </c:pt>
                <c:pt idx="251">
                  <c:v>-0.63830000000000064</c:v>
                </c:pt>
                <c:pt idx="252">
                  <c:v>-2.0968999999999967</c:v>
                </c:pt>
                <c:pt idx="253">
                  <c:v>0.22</c:v>
                </c:pt>
                <c:pt idx="254">
                  <c:v>0.96470000000000156</c:v>
                </c:pt>
                <c:pt idx="255">
                  <c:v>-0.17770000000000036</c:v>
                </c:pt>
                <c:pt idx="256">
                  <c:v>-0.83840000000000003</c:v>
                </c:pt>
                <c:pt idx="257">
                  <c:v>-0.64559999999999995</c:v>
                </c:pt>
                <c:pt idx="258">
                  <c:v>-0.92949999999999999</c:v>
                </c:pt>
                <c:pt idx="259">
                  <c:v>-0.17390000000000039</c:v>
                </c:pt>
                <c:pt idx="260">
                  <c:v>-0.42000000000000032</c:v>
                </c:pt>
                <c:pt idx="261">
                  <c:v>0.98760000000000003</c:v>
                </c:pt>
                <c:pt idx="262">
                  <c:v>-0.4546</c:v>
                </c:pt>
                <c:pt idx="263">
                  <c:v>-1.1460999999999999</c:v>
                </c:pt>
                <c:pt idx="264">
                  <c:v>-0.24800000000000036</c:v>
                </c:pt>
                <c:pt idx="265">
                  <c:v>-0.53</c:v>
                </c:pt>
                <c:pt idx="266">
                  <c:v>0</c:v>
                </c:pt>
                <c:pt idx="267">
                  <c:v>0.49540000000000084</c:v>
                </c:pt>
                <c:pt idx="268">
                  <c:v>-1.8573</c:v>
                </c:pt>
                <c:pt idx="269">
                  <c:v>-0.28000000000000008</c:v>
                </c:pt>
                <c:pt idx="270">
                  <c:v>0.79</c:v>
                </c:pt>
                <c:pt idx="271">
                  <c:v>-0.53420000000000001</c:v>
                </c:pt>
                <c:pt idx="272">
                  <c:v>-2.3289</c:v>
                </c:pt>
                <c:pt idx="273">
                  <c:v>0.26</c:v>
                </c:pt>
                <c:pt idx="274">
                  <c:v>-4</c:v>
                </c:pt>
                <c:pt idx="275">
                  <c:v>-4</c:v>
                </c:pt>
                <c:pt idx="276">
                  <c:v>-0.33000000000000096</c:v>
                </c:pt>
                <c:pt idx="277">
                  <c:v>-0.97470000000000157</c:v>
                </c:pt>
                <c:pt idx="278">
                  <c:v>-0.24920000000000045</c:v>
                </c:pt>
                <c:pt idx="279">
                  <c:v>-5.2968000000000022E-2</c:v>
                </c:pt>
                <c:pt idx="280">
                  <c:v>0.90035999999999949</c:v>
                </c:pt>
                <c:pt idx="281">
                  <c:v>-2</c:v>
                </c:pt>
                <c:pt idx="282">
                  <c:v>-0.79590000000000005</c:v>
                </c:pt>
                <c:pt idx="283">
                  <c:v>-0.48150000000000032</c:v>
                </c:pt>
                <c:pt idx="284">
                  <c:v>-0.12490000000000002</c:v>
                </c:pt>
                <c:pt idx="285">
                  <c:v>-0.17390000000000039</c:v>
                </c:pt>
                <c:pt idx="286">
                  <c:v>-1.3978999999999968</c:v>
                </c:pt>
                <c:pt idx="287">
                  <c:v>-2.9541999999999997</c:v>
                </c:pt>
                <c:pt idx="288">
                  <c:v>-2.1206</c:v>
                </c:pt>
                <c:pt idx="289">
                  <c:v>-0.4</c:v>
                </c:pt>
                <c:pt idx="290">
                  <c:v>-1.1100000000000001</c:v>
                </c:pt>
                <c:pt idx="291">
                  <c:v>0.18366574799999999</c:v>
                </c:pt>
                <c:pt idx="292">
                  <c:v>0.2</c:v>
                </c:pt>
                <c:pt idx="293">
                  <c:v>-0.47137155200000008</c:v>
                </c:pt>
                <c:pt idx="294">
                  <c:v>-0.56859999999999999</c:v>
                </c:pt>
                <c:pt idx="295">
                  <c:v>-0.28400000000000031</c:v>
                </c:pt>
                <c:pt idx="296">
                  <c:v>-0.21000000000000021</c:v>
                </c:pt>
                <c:pt idx="297">
                  <c:v>0.11</c:v>
                </c:pt>
                <c:pt idx="298">
                  <c:v>-1.6021000000000001</c:v>
                </c:pt>
                <c:pt idx="299">
                  <c:v>0.97770000000000168</c:v>
                </c:pt>
                <c:pt idx="300">
                  <c:v>0.47710000000000002</c:v>
                </c:pt>
                <c:pt idx="301">
                  <c:v>0.30100000000000032</c:v>
                </c:pt>
                <c:pt idx="302">
                  <c:v>-4</c:v>
                </c:pt>
                <c:pt idx="303">
                  <c:v>-4</c:v>
                </c:pt>
                <c:pt idx="304">
                  <c:v>0.14000000000000001</c:v>
                </c:pt>
                <c:pt idx="305">
                  <c:v>0.74000000000000143</c:v>
                </c:pt>
                <c:pt idx="306">
                  <c:v>-0.58434976499999958</c:v>
                </c:pt>
                <c:pt idx="307">
                  <c:v>-0.23579809300000049</c:v>
                </c:pt>
                <c:pt idx="308">
                  <c:v>0.28584079700000103</c:v>
                </c:pt>
                <c:pt idx="309">
                  <c:v>0.2</c:v>
                </c:pt>
                <c:pt idx="310">
                  <c:v>0.21000000000000021</c:v>
                </c:pt>
                <c:pt idx="311">
                  <c:v>0.43140000000000084</c:v>
                </c:pt>
                <c:pt idx="312">
                  <c:v>-1.6989700000000001</c:v>
                </c:pt>
                <c:pt idx="313">
                  <c:v>-0.18451000000000045</c:v>
                </c:pt>
                <c:pt idx="314">
                  <c:v>-0.83770000000000155</c:v>
                </c:pt>
                <c:pt idx="315">
                  <c:v>-0.67210000000000192</c:v>
                </c:pt>
                <c:pt idx="316">
                  <c:v>0.14940000000000045</c:v>
                </c:pt>
                <c:pt idx="317">
                  <c:v>6.7361320000000113E-2</c:v>
                </c:pt>
                <c:pt idx="318">
                  <c:v>0.85010000000000063</c:v>
                </c:pt>
                <c:pt idx="319">
                  <c:v>0.51</c:v>
                </c:pt>
                <c:pt idx="320">
                  <c:v>0.5</c:v>
                </c:pt>
                <c:pt idx="321">
                  <c:v>-2.6375000000000002</c:v>
                </c:pt>
                <c:pt idx="322">
                  <c:v>-0.70000000000000062</c:v>
                </c:pt>
                <c:pt idx="323">
                  <c:v>1.02</c:v>
                </c:pt>
                <c:pt idx="324">
                  <c:v>-1.2</c:v>
                </c:pt>
                <c:pt idx="325">
                  <c:v>-0.69000000000000061</c:v>
                </c:pt>
                <c:pt idx="326">
                  <c:v>-0.88</c:v>
                </c:pt>
                <c:pt idx="327">
                  <c:v>-0.74050889200000192</c:v>
                </c:pt>
                <c:pt idx="328">
                  <c:v>0.53094170100000004</c:v>
                </c:pt>
                <c:pt idx="329">
                  <c:v>-1.3978999999999968</c:v>
                </c:pt>
                <c:pt idx="330">
                  <c:v>1.1946441480000001</c:v>
                </c:pt>
                <c:pt idx="331">
                  <c:v>-2.2400000000000002</c:v>
                </c:pt>
                <c:pt idx="332">
                  <c:v>0.75720000000000065</c:v>
                </c:pt>
                <c:pt idx="333">
                  <c:v>0.48960000000000031</c:v>
                </c:pt>
                <c:pt idx="334">
                  <c:v>-0.31700000000000084</c:v>
                </c:pt>
                <c:pt idx="335">
                  <c:v>0</c:v>
                </c:pt>
                <c:pt idx="336">
                  <c:v>0.4</c:v>
                </c:pt>
                <c:pt idx="337">
                  <c:v>0.44720000000000004</c:v>
                </c:pt>
                <c:pt idx="338">
                  <c:v>8.0000000000000043E-2</c:v>
                </c:pt>
                <c:pt idx="339">
                  <c:v>-0.2596</c:v>
                </c:pt>
                <c:pt idx="340">
                  <c:v>0.45</c:v>
                </c:pt>
                <c:pt idx="341">
                  <c:v>-0.70000000000000062</c:v>
                </c:pt>
                <c:pt idx="342">
                  <c:v>0.57980000000000065</c:v>
                </c:pt>
                <c:pt idx="343">
                  <c:v>0.68120000000000003</c:v>
                </c:pt>
                <c:pt idx="344">
                  <c:v>1.2967</c:v>
                </c:pt>
                <c:pt idx="345">
                  <c:v>0.91</c:v>
                </c:pt>
                <c:pt idx="346">
                  <c:v>-0.82000000000000062</c:v>
                </c:pt>
                <c:pt idx="347">
                  <c:v>-0.32000000000000084</c:v>
                </c:pt>
                <c:pt idx="348">
                  <c:v>0.47710000000000002</c:v>
                </c:pt>
                <c:pt idx="349">
                  <c:v>0.42000000000000032</c:v>
                </c:pt>
                <c:pt idx="350">
                  <c:v>-0.15490000000000051</c:v>
                </c:pt>
                <c:pt idx="351">
                  <c:v>-0.19</c:v>
                </c:pt>
                <c:pt idx="352">
                  <c:v>-4</c:v>
                </c:pt>
                <c:pt idx="353">
                  <c:v>-1.0706</c:v>
                </c:pt>
                <c:pt idx="354">
                  <c:v>-4</c:v>
                </c:pt>
                <c:pt idx="355">
                  <c:v>-8.0000000000000043E-2</c:v>
                </c:pt>
                <c:pt idx="356">
                  <c:v>-0.5</c:v>
                </c:pt>
                <c:pt idx="357">
                  <c:v>-7.0000000000000021E-2</c:v>
                </c:pt>
                <c:pt idx="358">
                  <c:v>0.43200000000000038</c:v>
                </c:pt>
                <c:pt idx="359">
                  <c:v>-2.0099999999999998</c:v>
                </c:pt>
                <c:pt idx="360">
                  <c:v>-4.0000000000000022E-2</c:v>
                </c:pt>
                <c:pt idx="361">
                  <c:v>0.25</c:v>
                </c:pt>
                <c:pt idx="362">
                  <c:v>2.888688700000001E-2</c:v>
                </c:pt>
                <c:pt idx="363">
                  <c:v>-2.3467874859999998</c:v>
                </c:pt>
                <c:pt idx="364">
                  <c:v>-1.013676222999996</c:v>
                </c:pt>
                <c:pt idx="365">
                  <c:v>-0.31470621900000084</c:v>
                </c:pt>
                <c:pt idx="366">
                  <c:v>-0.78489141900000192</c:v>
                </c:pt>
                <c:pt idx="367">
                  <c:v>-1.9788107010000031</c:v>
                </c:pt>
                <c:pt idx="368">
                  <c:v>-1.2276803589999961</c:v>
                </c:pt>
                <c:pt idx="369">
                  <c:v>-0.60210000000000063</c:v>
                </c:pt>
                <c:pt idx="370">
                  <c:v>2.9399999999999999E-2</c:v>
                </c:pt>
                <c:pt idx="371">
                  <c:v>-0.45590000000000008</c:v>
                </c:pt>
                <c:pt idx="372">
                  <c:v>0.6500000000000018</c:v>
                </c:pt>
                <c:pt idx="373">
                  <c:v>0.68</c:v>
                </c:pt>
                <c:pt idx="374">
                  <c:v>-1.8900000000000001</c:v>
                </c:pt>
                <c:pt idx="375">
                  <c:v>-0.4</c:v>
                </c:pt>
                <c:pt idx="376">
                  <c:v>-0.1</c:v>
                </c:pt>
                <c:pt idx="377">
                  <c:v>0.58000000000000007</c:v>
                </c:pt>
                <c:pt idx="378">
                  <c:v>0.30000000000000032</c:v>
                </c:pt>
                <c:pt idx="379">
                  <c:v>-0.52</c:v>
                </c:pt>
                <c:pt idx="380">
                  <c:v>0.2</c:v>
                </c:pt>
                <c:pt idx="381">
                  <c:v>0.37000000000000038</c:v>
                </c:pt>
                <c:pt idx="382">
                  <c:v>0.91</c:v>
                </c:pt>
                <c:pt idx="383">
                  <c:v>0.43000000000000038</c:v>
                </c:pt>
                <c:pt idx="384">
                  <c:v>-1.04</c:v>
                </c:pt>
                <c:pt idx="385">
                  <c:v>-0.15000000000000024</c:v>
                </c:pt>
                <c:pt idx="386">
                  <c:v>0.49000000000000032</c:v>
                </c:pt>
                <c:pt idx="387">
                  <c:v>-0.62000000000000144</c:v>
                </c:pt>
                <c:pt idx="388">
                  <c:v>-2</c:v>
                </c:pt>
                <c:pt idx="389">
                  <c:v>0.15000000000000024</c:v>
                </c:pt>
                <c:pt idx="390">
                  <c:v>0.15000000000000024</c:v>
                </c:pt>
                <c:pt idx="391">
                  <c:v>-0.13</c:v>
                </c:pt>
                <c:pt idx="392">
                  <c:v>-0.54</c:v>
                </c:pt>
                <c:pt idx="393">
                  <c:v>-0.96000000000000063</c:v>
                </c:pt>
                <c:pt idx="394">
                  <c:v>-0.89</c:v>
                </c:pt>
                <c:pt idx="395">
                  <c:v>-0.36000000000000032</c:v>
                </c:pt>
                <c:pt idx="396">
                  <c:v>-0.4</c:v>
                </c:pt>
                <c:pt idx="397">
                  <c:v>0.53</c:v>
                </c:pt>
                <c:pt idx="398">
                  <c:v>-0.22</c:v>
                </c:pt>
                <c:pt idx="399">
                  <c:v>1.49</c:v>
                </c:pt>
                <c:pt idx="400">
                  <c:v>0.42000000000000032</c:v>
                </c:pt>
                <c:pt idx="401">
                  <c:v>-0.36000000000000032</c:v>
                </c:pt>
                <c:pt idx="402">
                  <c:v>-0.18000000000000024</c:v>
                </c:pt>
                <c:pt idx="403">
                  <c:v>0.41000000000000031</c:v>
                </c:pt>
                <c:pt idx="404">
                  <c:v>-0.16</c:v>
                </c:pt>
                <c:pt idx="405">
                  <c:v>-7.0000000000000021E-2</c:v>
                </c:pt>
                <c:pt idx="406">
                  <c:v>0.2</c:v>
                </c:pt>
                <c:pt idx="407">
                  <c:v>-0.35000000000000031</c:v>
                </c:pt>
                <c:pt idx="408">
                  <c:v>0.14000000000000001</c:v>
                </c:pt>
                <c:pt idx="409">
                  <c:v>-1.46</c:v>
                </c:pt>
                <c:pt idx="410">
                  <c:v>0.58000000000000007</c:v>
                </c:pt>
                <c:pt idx="411">
                  <c:v>0.59</c:v>
                </c:pt>
                <c:pt idx="412">
                  <c:v>0.1</c:v>
                </c:pt>
                <c:pt idx="413">
                  <c:v>-0.52</c:v>
                </c:pt>
                <c:pt idx="414">
                  <c:v>0</c:v>
                </c:pt>
                <c:pt idx="415">
                  <c:v>-1.9800000000000031</c:v>
                </c:pt>
                <c:pt idx="416">
                  <c:v>-0.47000000000000008</c:v>
                </c:pt>
                <c:pt idx="417">
                  <c:v>1.54</c:v>
                </c:pt>
                <c:pt idx="418">
                  <c:v>0.19</c:v>
                </c:pt>
                <c:pt idx="419">
                  <c:v>0.22</c:v>
                </c:pt>
                <c:pt idx="420">
                  <c:v>-1.25</c:v>
                </c:pt>
                <c:pt idx="421">
                  <c:v>-1.1599999999999968</c:v>
                </c:pt>
                <c:pt idx="422">
                  <c:v>1.1000000000000001</c:v>
                </c:pt>
                <c:pt idx="423">
                  <c:v>1.76</c:v>
                </c:pt>
                <c:pt idx="424">
                  <c:v>1.24</c:v>
                </c:pt>
                <c:pt idx="425">
                  <c:v>1.48</c:v>
                </c:pt>
                <c:pt idx="426">
                  <c:v>0.66000000000000192</c:v>
                </c:pt>
                <c:pt idx="427">
                  <c:v>0.99</c:v>
                </c:pt>
                <c:pt idx="428">
                  <c:v>-0.05</c:v>
                </c:pt>
                <c:pt idx="429">
                  <c:v>-3.0000000000000002E-2</c:v>
                </c:pt>
                <c:pt idx="430">
                  <c:v>-1.3</c:v>
                </c:pt>
                <c:pt idx="431">
                  <c:v>-1.36</c:v>
                </c:pt>
              </c:numCache>
            </c:numRef>
          </c:yVal>
        </c:ser>
        <c:axId val="88375296"/>
        <c:axId val="88376832"/>
      </c:scatterChart>
      <c:valAx>
        <c:axId val="88375296"/>
        <c:scaling>
          <c:orientation val="minMax"/>
          <c:max val="2"/>
          <c:min val="-2"/>
        </c:scaling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lt-LT" sz="1000" b="1" i="1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BB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376832"/>
        <c:crosses val="autoZero"/>
        <c:crossBetween val="midCat"/>
      </c:valAx>
      <c:valAx>
        <c:axId val="88376832"/>
        <c:scaling>
          <c:orientation val="minMax"/>
          <c:max val="2"/>
          <c:min val="-2"/>
        </c:scaling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lt-LT" sz="1000" b="1" i="1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BB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375296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lt-LT"/>
    </a:p>
  </c:txPr>
  <c:externalData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r>
              <a:rPr lang="lt-LT" sz="16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log </a:t>
            </a:r>
            <a:r>
              <a:rPr lang="lt-LT" sz="1600" b="1" i="1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BB</a:t>
            </a:r>
            <a:r>
              <a:rPr lang="lt-LT" sz="16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lt-LT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Проверка</a:t>
            </a:r>
            <a:r>
              <a:rPr lang="lt-LT" sz="16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lt-LT" sz="1600" b="1" i="0" u="none" strike="noStrike" baseline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forward val="1"/>
            <c:backward val="1"/>
            <c:dispRSqr val="1"/>
            <c:dispEq val="1"/>
            <c:trendlineLbl>
              <c:layout>
                <c:manualLayout>
                  <c:x val="-0.54115479797979793"/>
                  <c:y val="1.0191358024691358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" pitchFamily="34" charset="0"/>
                      <a:ea typeface="Calibri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[3]Overall!$AS$436:$AS$630</c:f>
              <c:numCache>
                <c:formatCode>General</c:formatCode>
                <c:ptCount val="195"/>
                <c:pt idx="0">
                  <c:v>-6.9305714781830993E-2</c:v>
                </c:pt>
                <c:pt idx="2">
                  <c:v>1.3244868029482297</c:v>
                </c:pt>
                <c:pt idx="3">
                  <c:v>-0.42518484606637985</c:v>
                </c:pt>
                <c:pt idx="5">
                  <c:v>-2.4720962300871285E-2</c:v>
                </c:pt>
                <c:pt idx="6">
                  <c:v>0.77947505076145462</c:v>
                </c:pt>
                <c:pt idx="7">
                  <c:v>0.64481391911626551</c:v>
                </c:pt>
                <c:pt idx="8">
                  <c:v>0.34459503936813579</c:v>
                </c:pt>
                <c:pt idx="9">
                  <c:v>0.17594215425526383</c:v>
                </c:pt>
                <c:pt idx="12">
                  <c:v>0.61039533472420771</c:v>
                </c:pt>
                <c:pt idx="13">
                  <c:v>0.12594028914071784</c:v>
                </c:pt>
                <c:pt idx="14">
                  <c:v>1.0077937381768778</c:v>
                </c:pt>
                <c:pt idx="15">
                  <c:v>-1.2318228404492039E-2</c:v>
                </c:pt>
                <c:pt idx="16">
                  <c:v>0.44696977143329258</c:v>
                </c:pt>
                <c:pt idx="18">
                  <c:v>0.27442809390347866</c:v>
                </c:pt>
                <c:pt idx="19">
                  <c:v>0.22923550037221174</c:v>
                </c:pt>
                <c:pt idx="20">
                  <c:v>0.21744285219393386</c:v>
                </c:pt>
                <c:pt idx="21">
                  <c:v>0.11259769855705204</c:v>
                </c:pt>
                <c:pt idx="22">
                  <c:v>-0.18646226104258073</c:v>
                </c:pt>
                <c:pt idx="23">
                  <c:v>0.54201043286067074</c:v>
                </c:pt>
                <c:pt idx="25">
                  <c:v>8.2215120863091018E-2</c:v>
                </c:pt>
                <c:pt idx="27">
                  <c:v>9.0224357548134265E-2</c:v>
                </c:pt>
                <c:pt idx="28">
                  <c:v>-0.45899253128055023</c:v>
                </c:pt>
                <c:pt idx="29">
                  <c:v>0.33713841610842482</c:v>
                </c:pt>
                <c:pt idx="30">
                  <c:v>0.88649932295958145</c:v>
                </c:pt>
                <c:pt idx="31">
                  <c:v>0.30930577747994586</c:v>
                </c:pt>
                <c:pt idx="33">
                  <c:v>0.65383341728693523</c:v>
                </c:pt>
                <c:pt idx="34">
                  <c:v>-7.6055561550972151E-2</c:v>
                </c:pt>
                <c:pt idx="35">
                  <c:v>5.0897885961632493E-2</c:v>
                </c:pt>
                <c:pt idx="36">
                  <c:v>0.49512223282047363</c:v>
                </c:pt>
                <c:pt idx="37">
                  <c:v>-1.0689009021350153</c:v>
                </c:pt>
                <c:pt idx="38">
                  <c:v>0.11098759610959179</c:v>
                </c:pt>
                <c:pt idx="39">
                  <c:v>-0.1607532951972287</c:v>
                </c:pt>
                <c:pt idx="41">
                  <c:v>4.2706269402835464E-2</c:v>
                </c:pt>
                <c:pt idx="42">
                  <c:v>0.10980301455713842</c:v>
                </c:pt>
                <c:pt idx="44">
                  <c:v>-0.11209216400829312</c:v>
                </c:pt>
                <c:pt idx="45">
                  <c:v>0.71593805049842119</c:v>
                </c:pt>
                <c:pt idx="46">
                  <c:v>0.17233894579606146</c:v>
                </c:pt>
                <c:pt idx="47">
                  <c:v>0.49942024083458586</c:v>
                </c:pt>
                <c:pt idx="48">
                  <c:v>1.5405283217505382E-2</c:v>
                </c:pt>
                <c:pt idx="49">
                  <c:v>0.19038894606133941</c:v>
                </c:pt>
                <c:pt idx="50">
                  <c:v>1.1514825154537899E-2</c:v>
                </c:pt>
                <c:pt idx="54">
                  <c:v>5.4032916539035192E-2</c:v>
                </c:pt>
                <c:pt idx="55">
                  <c:v>-4.5101886902901515E-3</c:v>
                </c:pt>
                <c:pt idx="56">
                  <c:v>0.65163184959300813</c:v>
                </c:pt>
                <c:pt idx="57">
                  <c:v>0.69618987646785813</c:v>
                </c:pt>
                <c:pt idx="58">
                  <c:v>0.25913134144829225</c:v>
                </c:pt>
                <c:pt idx="59">
                  <c:v>0.32506802902007104</c:v>
                </c:pt>
                <c:pt idx="60">
                  <c:v>0.53482660991216657</c:v>
                </c:pt>
                <c:pt idx="61">
                  <c:v>-0.41143063847372374</c:v>
                </c:pt>
                <c:pt idx="62">
                  <c:v>-0.14190959401736342</c:v>
                </c:pt>
                <c:pt idx="63">
                  <c:v>0.63422294035545712</c:v>
                </c:pt>
                <c:pt idx="64">
                  <c:v>4.9155799476143014E-2</c:v>
                </c:pt>
                <c:pt idx="65">
                  <c:v>0.35024329904585438</c:v>
                </c:pt>
                <c:pt idx="66">
                  <c:v>0.1252992336246404</c:v>
                </c:pt>
                <c:pt idx="67">
                  <c:v>0.46797617765294286</c:v>
                </c:pt>
                <c:pt idx="68">
                  <c:v>-1.3586584706987603</c:v>
                </c:pt>
                <c:pt idx="71">
                  <c:v>1.0840077455130661</c:v>
                </c:pt>
                <c:pt idx="72">
                  <c:v>0.26959024975014234</c:v>
                </c:pt>
                <c:pt idx="73">
                  <c:v>-0.26662947910087864</c:v>
                </c:pt>
                <c:pt idx="75">
                  <c:v>5.9635925764258989E-2</c:v>
                </c:pt>
                <c:pt idx="76">
                  <c:v>9.8967432013339268E-2</c:v>
                </c:pt>
                <c:pt idx="77">
                  <c:v>0.32968022878577602</c:v>
                </c:pt>
                <c:pt idx="78">
                  <c:v>9.3574261844727294E-2</c:v>
                </c:pt>
                <c:pt idx="80">
                  <c:v>1.9784320226534143E-3</c:v>
                </c:pt>
                <c:pt idx="81">
                  <c:v>-0.25342048560766139</c:v>
                </c:pt>
                <c:pt idx="82">
                  <c:v>-0.42405283605571698</c:v>
                </c:pt>
                <c:pt idx="83">
                  <c:v>0.46866026954195511</c:v>
                </c:pt>
                <c:pt idx="84">
                  <c:v>-0.21511325264276948</c:v>
                </c:pt>
                <c:pt idx="85">
                  <c:v>8.1244767526201148E-2</c:v>
                </c:pt>
                <c:pt idx="86">
                  <c:v>0.89241120513811978</c:v>
                </c:pt>
                <c:pt idx="87">
                  <c:v>0.85057134601977313</c:v>
                </c:pt>
                <c:pt idx="89">
                  <c:v>0.14004971748319298</c:v>
                </c:pt>
                <c:pt idx="90">
                  <c:v>0.5767919517528346</c:v>
                </c:pt>
                <c:pt idx="91">
                  <c:v>-0.2518973919905878</c:v>
                </c:pt>
                <c:pt idx="92">
                  <c:v>-5.0130691599135406E-2</c:v>
                </c:pt>
                <c:pt idx="94">
                  <c:v>-7.1398973642929423E-2</c:v>
                </c:pt>
                <c:pt idx="95">
                  <c:v>0.23154927039273213</c:v>
                </c:pt>
                <c:pt idx="96">
                  <c:v>2.5748157673211097E-3</c:v>
                </c:pt>
                <c:pt idx="97">
                  <c:v>-0.43616777296842441</c:v>
                </c:pt>
                <c:pt idx="98">
                  <c:v>-0.81662258683151168</c:v>
                </c:pt>
                <c:pt idx="99">
                  <c:v>0.43941247021299673</c:v>
                </c:pt>
                <c:pt idx="101">
                  <c:v>-1.5907649314362788</c:v>
                </c:pt>
                <c:pt idx="104">
                  <c:v>-9.9636736248131533E-2</c:v>
                </c:pt>
                <c:pt idx="105">
                  <c:v>-0.11349442797363515</c:v>
                </c:pt>
                <c:pt idx="106">
                  <c:v>1.2079369709104795</c:v>
                </c:pt>
                <c:pt idx="107">
                  <c:v>0.35934999105022536</c:v>
                </c:pt>
                <c:pt idx="108">
                  <c:v>-0.25439005401323883</c:v>
                </c:pt>
                <c:pt idx="109">
                  <c:v>-0.15342193921797947</c:v>
                </c:pt>
                <c:pt idx="116">
                  <c:v>-0.2578290173916864</c:v>
                </c:pt>
                <c:pt idx="120">
                  <c:v>-0.52192526402212924</c:v>
                </c:pt>
                <c:pt idx="121">
                  <c:v>-0.14389213784945792</c:v>
                </c:pt>
                <c:pt idx="122">
                  <c:v>0.25076847988237166</c:v>
                </c:pt>
                <c:pt idx="125">
                  <c:v>0.28846906508970804</c:v>
                </c:pt>
                <c:pt idx="127">
                  <c:v>-2.5696237505746213E-2</c:v>
                </c:pt>
                <c:pt idx="128">
                  <c:v>-6.1682115068316452E-2</c:v>
                </c:pt>
                <c:pt idx="129">
                  <c:v>-6.2090844654932802E-2</c:v>
                </c:pt>
                <c:pt idx="131">
                  <c:v>0.87241049079023547</c:v>
                </c:pt>
                <c:pt idx="133">
                  <c:v>-1.0904467194893651E-2</c:v>
                </c:pt>
                <c:pt idx="134">
                  <c:v>0.62200454979996256</c:v>
                </c:pt>
                <c:pt idx="135">
                  <c:v>0.28856081580305565</c:v>
                </c:pt>
                <c:pt idx="136">
                  <c:v>-0.31205768989516414</c:v>
                </c:pt>
                <c:pt idx="137">
                  <c:v>7.659555416632291E-2</c:v>
                </c:pt>
                <c:pt idx="138">
                  <c:v>-0.273037005637083</c:v>
                </c:pt>
                <c:pt idx="140">
                  <c:v>-1.3456671263670381</c:v>
                </c:pt>
                <c:pt idx="141">
                  <c:v>-1.7704531030465214</c:v>
                </c:pt>
                <c:pt idx="142">
                  <c:v>0.47520429997685965</c:v>
                </c:pt>
                <c:pt idx="143">
                  <c:v>-0.22746187149107724</c:v>
                </c:pt>
                <c:pt idx="146">
                  <c:v>0.29377814053090401</c:v>
                </c:pt>
                <c:pt idx="147">
                  <c:v>-7.078490380300724E-2</c:v>
                </c:pt>
                <c:pt idx="148">
                  <c:v>6.5249282026145869E-2</c:v>
                </c:pt>
                <c:pt idx="149">
                  <c:v>0.12712685204381918</c:v>
                </c:pt>
                <c:pt idx="152">
                  <c:v>-6.0824576081118823E-3</c:v>
                </c:pt>
                <c:pt idx="154">
                  <c:v>0.68256106854298659</c:v>
                </c:pt>
                <c:pt idx="155">
                  <c:v>-0.89076809301237803</c:v>
                </c:pt>
                <c:pt idx="156">
                  <c:v>-0.77395084309778983</c:v>
                </c:pt>
                <c:pt idx="157">
                  <c:v>-0.61653330700161157</c:v>
                </c:pt>
                <c:pt idx="158">
                  <c:v>0.31422922183593782</c:v>
                </c:pt>
                <c:pt idx="160">
                  <c:v>0.23369565386284921</c:v>
                </c:pt>
                <c:pt idx="161">
                  <c:v>0.17638027705412024</c:v>
                </c:pt>
                <c:pt idx="162">
                  <c:v>0.91280723280131881</c:v>
                </c:pt>
                <c:pt idx="164">
                  <c:v>0.84427230383064733</c:v>
                </c:pt>
                <c:pt idx="166">
                  <c:v>0.99056242967739139</c:v>
                </c:pt>
                <c:pt idx="167">
                  <c:v>7.4227448647034899E-2</c:v>
                </c:pt>
                <c:pt idx="168">
                  <c:v>0.80029746051082762</c:v>
                </c:pt>
                <c:pt idx="169">
                  <c:v>0.2678400232139943</c:v>
                </c:pt>
                <c:pt idx="171">
                  <c:v>0.21819674178490894</c:v>
                </c:pt>
                <c:pt idx="172">
                  <c:v>6.6762377331054404E-2</c:v>
                </c:pt>
                <c:pt idx="174">
                  <c:v>0.17635927894506961</c:v>
                </c:pt>
                <c:pt idx="176">
                  <c:v>-0.1115654239777817</c:v>
                </c:pt>
                <c:pt idx="177">
                  <c:v>-0.45843272372984734</c:v>
                </c:pt>
                <c:pt idx="178">
                  <c:v>-0.50222002589134707</c:v>
                </c:pt>
                <c:pt idx="180">
                  <c:v>1.1836450580716485E-2</c:v>
                </c:pt>
                <c:pt idx="181">
                  <c:v>-0.36509111160490698</c:v>
                </c:pt>
                <c:pt idx="183">
                  <c:v>0.20069965760122754</c:v>
                </c:pt>
                <c:pt idx="184">
                  <c:v>0.53</c:v>
                </c:pt>
                <c:pt idx="185">
                  <c:v>-1.34</c:v>
                </c:pt>
                <c:pt idx="186">
                  <c:v>-0.58000000000000007</c:v>
                </c:pt>
                <c:pt idx="187">
                  <c:v>-0.24000000000000021</c:v>
                </c:pt>
                <c:pt idx="188">
                  <c:v>-0.24000000000000021</c:v>
                </c:pt>
                <c:pt idx="189">
                  <c:v>0.60000000000000064</c:v>
                </c:pt>
                <c:pt idx="190">
                  <c:v>0.29000000000000031</c:v>
                </c:pt>
              </c:numCache>
            </c:numRef>
          </c:xVal>
          <c:yVal>
            <c:numRef>
              <c:f>[3]Overall!$AE$436:$AE$630</c:f>
              <c:numCache>
                <c:formatCode>General</c:formatCode>
                <c:ptCount val="195"/>
                <c:pt idx="0">
                  <c:v>-4.0000000000000022E-2</c:v>
                </c:pt>
                <c:pt idx="1">
                  <c:v>-1.06</c:v>
                </c:pt>
                <c:pt idx="2">
                  <c:v>0.83000000000000063</c:v>
                </c:pt>
                <c:pt idx="3">
                  <c:v>-1.1700000000000021</c:v>
                </c:pt>
                <c:pt idx="4">
                  <c:v>-2.15</c:v>
                </c:pt>
                <c:pt idx="5">
                  <c:v>-0.28000000000000008</c:v>
                </c:pt>
                <c:pt idx="6">
                  <c:v>0.69000000000000061</c:v>
                </c:pt>
                <c:pt idx="7">
                  <c:v>0.14000000000000001</c:v>
                </c:pt>
                <c:pt idx="8">
                  <c:v>0.22</c:v>
                </c:pt>
                <c:pt idx="9">
                  <c:v>-9.0000000000000024E-2</c:v>
                </c:pt>
                <c:pt idx="10">
                  <c:v>-1.34</c:v>
                </c:pt>
                <c:pt idx="11">
                  <c:v>-1.82</c:v>
                </c:pt>
                <c:pt idx="12">
                  <c:v>1.01</c:v>
                </c:pt>
                <c:pt idx="13">
                  <c:v>0.35000000000000031</c:v>
                </c:pt>
                <c:pt idx="14">
                  <c:v>0.81</c:v>
                </c:pt>
                <c:pt idx="15">
                  <c:v>0.42000000000000032</c:v>
                </c:pt>
                <c:pt idx="16">
                  <c:v>0.37000000000000038</c:v>
                </c:pt>
                <c:pt idx="17">
                  <c:v>1.2</c:v>
                </c:pt>
                <c:pt idx="18">
                  <c:v>0.48000000000000032</c:v>
                </c:pt>
                <c:pt idx="19">
                  <c:v>0.56999999999999995</c:v>
                </c:pt>
                <c:pt idx="20">
                  <c:v>0.30000000000000032</c:v>
                </c:pt>
                <c:pt idx="21">
                  <c:v>0.55000000000000004</c:v>
                </c:pt>
                <c:pt idx="22">
                  <c:v>0.61000000000000065</c:v>
                </c:pt>
                <c:pt idx="23">
                  <c:v>-6.0000000000000032E-2</c:v>
                </c:pt>
                <c:pt idx="24">
                  <c:v>-1.3</c:v>
                </c:pt>
                <c:pt idx="25">
                  <c:v>-0.1</c:v>
                </c:pt>
                <c:pt idx="26">
                  <c:v>-0.9093</c:v>
                </c:pt>
                <c:pt idx="27">
                  <c:v>-0.42000000000000032</c:v>
                </c:pt>
                <c:pt idx="28">
                  <c:v>-0.29000000000000031</c:v>
                </c:pt>
                <c:pt idx="29">
                  <c:v>-0.16</c:v>
                </c:pt>
                <c:pt idx="30">
                  <c:v>0.9</c:v>
                </c:pt>
                <c:pt idx="31">
                  <c:v>4.0000000000000022E-2</c:v>
                </c:pt>
                <c:pt idx="32">
                  <c:v>-0.87000000000000144</c:v>
                </c:pt>
                <c:pt idx="33">
                  <c:v>1.3800000000000001</c:v>
                </c:pt>
                <c:pt idx="34">
                  <c:v>0.11</c:v>
                </c:pt>
                <c:pt idx="35">
                  <c:v>0.36000000000000032</c:v>
                </c:pt>
                <c:pt idx="36">
                  <c:v>0.2</c:v>
                </c:pt>
                <c:pt idx="37">
                  <c:v>-1</c:v>
                </c:pt>
                <c:pt idx="38">
                  <c:v>6.0000000000000032E-2</c:v>
                </c:pt>
                <c:pt idx="39">
                  <c:v>0.1</c:v>
                </c:pt>
                <c:pt idx="40">
                  <c:v>-1.82</c:v>
                </c:pt>
                <c:pt idx="41">
                  <c:v>-0.36000000000000032</c:v>
                </c:pt>
                <c:pt idx="42">
                  <c:v>-6.0000000000000032E-2</c:v>
                </c:pt>
                <c:pt idx="43">
                  <c:v>-1.52</c:v>
                </c:pt>
                <c:pt idx="44">
                  <c:v>-0.12000000000000002</c:v>
                </c:pt>
                <c:pt idx="45">
                  <c:v>1.37</c:v>
                </c:pt>
                <c:pt idx="46">
                  <c:v>0.97000000000000064</c:v>
                </c:pt>
                <c:pt idx="47">
                  <c:v>0.37000000000000038</c:v>
                </c:pt>
                <c:pt idx="48">
                  <c:v>-7.0000000000000021E-2</c:v>
                </c:pt>
                <c:pt idx="49">
                  <c:v>0.68</c:v>
                </c:pt>
                <c:pt idx="50">
                  <c:v>-0.28000000000000008</c:v>
                </c:pt>
                <c:pt idx="51">
                  <c:v>-1.8</c:v>
                </c:pt>
                <c:pt idx="52">
                  <c:v>-1.6800000000000028</c:v>
                </c:pt>
                <c:pt idx="53">
                  <c:v>-0.42000000000000032</c:v>
                </c:pt>
                <c:pt idx="54">
                  <c:v>0.13</c:v>
                </c:pt>
                <c:pt idx="55">
                  <c:v>-0.61000000000000065</c:v>
                </c:pt>
                <c:pt idx="56">
                  <c:v>0.53147891700000005</c:v>
                </c:pt>
                <c:pt idx="57">
                  <c:v>0.74818799999999996</c:v>
                </c:pt>
                <c:pt idx="58">
                  <c:v>4.0000000000000022E-2</c:v>
                </c:pt>
                <c:pt idx="59">
                  <c:v>0.28000000000000008</c:v>
                </c:pt>
                <c:pt idx="60">
                  <c:v>0.32000000000000084</c:v>
                </c:pt>
                <c:pt idx="61">
                  <c:v>-0.17522353752445399</c:v>
                </c:pt>
                <c:pt idx="62">
                  <c:v>0.19</c:v>
                </c:pt>
                <c:pt idx="63">
                  <c:v>0.4</c:v>
                </c:pt>
                <c:pt idx="64">
                  <c:v>-0.15000000000000024</c:v>
                </c:pt>
                <c:pt idx="65">
                  <c:v>0.51849999999999996</c:v>
                </c:pt>
                <c:pt idx="66">
                  <c:v>0</c:v>
                </c:pt>
                <c:pt idx="67">
                  <c:v>0.42000000000000032</c:v>
                </c:pt>
                <c:pt idx="68">
                  <c:v>-0.68</c:v>
                </c:pt>
                <c:pt idx="69">
                  <c:v>-1.0639892042847898</c:v>
                </c:pt>
                <c:pt idx="70">
                  <c:v>-0.79</c:v>
                </c:pt>
                <c:pt idx="71">
                  <c:v>1.1100000000000001</c:v>
                </c:pt>
                <c:pt idx="72">
                  <c:v>-0.16</c:v>
                </c:pt>
                <c:pt idx="73">
                  <c:v>-0.28735029837279014</c:v>
                </c:pt>
                <c:pt idx="74">
                  <c:v>1.1499999999999968</c:v>
                </c:pt>
                <c:pt idx="75">
                  <c:v>0.68</c:v>
                </c:pt>
                <c:pt idx="76">
                  <c:v>-0.38721614328026627</c:v>
                </c:pt>
                <c:pt idx="77">
                  <c:v>0.97000000000000064</c:v>
                </c:pt>
                <c:pt idx="78">
                  <c:v>0.63750000000000062</c:v>
                </c:pt>
                <c:pt idx="79">
                  <c:v>-0.52</c:v>
                </c:pt>
                <c:pt idx="80">
                  <c:v>-0.64000000000000168</c:v>
                </c:pt>
                <c:pt idx="81">
                  <c:v>-3.0000000000000002E-2</c:v>
                </c:pt>
                <c:pt idx="82">
                  <c:v>-0.30000000000000032</c:v>
                </c:pt>
                <c:pt idx="83">
                  <c:v>0.58000000000000007</c:v>
                </c:pt>
                <c:pt idx="84">
                  <c:v>8.0000000000000043E-2</c:v>
                </c:pt>
                <c:pt idx="85">
                  <c:v>1.0000000000000005E-2</c:v>
                </c:pt>
                <c:pt idx="86">
                  <c:v>0.99</c:v>
                </c:pt>
                <c:pt idx="87">
                  <c:v>0.99</c:v>
                </c:pt>
                <c:pt idx="88">
                  <c:v>1.1499999999999968</c:v>
                </c:pt>
                <c:pt idx="89">
                  <c:v>-0.15000000000000024</c:v>
                </c:pt>
                <c:pt idx="90">
                  <c:v>0.9</c:v>
                </c:pt>
                <c:pt idx="91">
                  <c:v>0.19</c:v>
                </c:pt>
                <c:pt idx="92">
                  <c:v>-0.16</c:v>
                </c:pt>
                <c:pt idx="93">
                  <c:v>-1.26</c:v>
                </c:pt>
                <c:pt idx="94">
                  <c:v>-0.43000000000000038</c:v>
                </c:pt>
                <c:pt idx="95">
                  <c:v>0.41000000000000031</c:v>
                </c:pt>
                <c:pt idx="96">
                  <c:v>-0.1</c:v>
                </c:pt>
                <c:pt idx="97">
                  <c:v>-0.22</c:v>
                </c:pt>
                <c:pt idx="98">
                  <c:v>-0.52290000000000003</c:v>
                </c:pt>
                <c:pt idx="99">
                  <c:v>-9.0100000000000027E-2</c:v>
                </c:pt>
                <c:pt idx="100">
                  <c:v>-1.496</c:v>
                </c:pt>
                <c:pt idx="101">
                  <c:v>-1.4757999999999953</c:v>
                </c:pt>
                <c:pt idx="102">
                  <c:v>-1.3146</c:v>
                </c:pt>
                <c:pt idx="103">
                  <c:v>-1.9921000000000031</c:v>
                </c:pt>
                <c:pt idx="104">
                  <c:v>0.56000000000000005</c:v>
                </c:pt>
                <c:pt idx="105">
                  <c:v>-0.60000000000000064</c:v>
                </c:pt>
                <c:pt idx="106">
                  <c:v>0.89929999999999999</c:v>
                </c:pt>
                <c:pt idx="107">
                  <c:v>-7.060000000000001E-2</c:v>
                </c:pt>
                <c:pt idx="108">
                  <c:v>-0.30000000000000032</c:v>
                </c:pt>
                <c:pt idx="109">
                  <c:v>-0.79820000000000002</c:v>
                </c:pt>
                <c:pt idx="110">
                  <c:v>-2</c:v>
                </c:pt>
                <c:pt idx="111">
                  <c:v>-0.996</c:v>
                </c:pt>
                <c:pt idx="112">
                  <c:v>-4</c:v>
                </c:pt>
                <c:pt idx="113">
                  <c:v>-4</c:v>
                </c:pt>
                <c:pt idx="114">
                  <c:v>-2</c:v>
                </c:pt>
                <c:pt idx="115">
                  <c:v>-1.3800000000000001</c:v>
                </c:pt>
                <c:pt idx="116">
                  <c:v>0.05</c:v>
                </c:pt>
                <c:pt idx="117">
                  <c:v>-1.2217999999999953</c:v>
                </c:pt>
                <c:pt idx="118">
                  <c:v>-4</c:v>
                </c:pt>
                <c:pt idx="119">
                  <c:v>-0.18880000000000036</c:v>
                </c:pt>
                <c:pt idx="120">
                  <c:v>-0.41344834700000038</c:v>
                </c:pt>
                <c:pt idx="121">
                  <c:v>0.14610000000000001</c:v>
                </c:pt>
                <c:pt idx="122">
                  <c:v>0.1963</c:v>
                </c:pt>
                <c:pt idx="123">
                  <c:v>-0.58360000000000001</c:v>
                </c:pt>
                <c:pt idx="124">
                  <c:v>-2</c:v>
                </c:pt>
                <c:pt idx="125">
                  <c:v>-0.50345019299999949</c:v>
                </c:pt>
                <c:pt idx="126">
                  <c:v>-1.687826117999996</c:v>
                </c:pt>
                <c:pt idx="127">
                  <c:v>-0.595141323</c:v>
                </c:pt>
                <c:pt idx="128">
                  <c:v>-0.20248421999999999</c:v>
                </c:pt>
                <c:pt idx="129">
                  <c:v>8.7103778999999978E-2</c:v>
                </c:pt>
                <c:pt idx="130">
                  <c:v>-0.98973251299999998</c:v>
                </c:pt>
                <c:pt idx="131">
                  <c:v>0.66000000000000192</c:v>
                </c:pt>
                <c:pt idx="132">
                  <c:v>-1.24</c:v>
                </c:pt>
                <c:pt idx="133">
                  <c:v>-4.5000000000000012E-2</c:v>
                </c:pt>
                <c:pt idx="134">
                  <c:v>8.0000000000000043E-2</c:v>
                </c:pt>
                <c:pt idx="135">
                  <c:v>0.64045832499999999</c:v>
                </c:pt>
                <c:pt idx="136">
                  <c:v>0.11059827400000002</c:v>
                </c:pt>
                <c:pt idx="137">
                  <c:v>0.81044233899999996</c:v>
                </c:pt>
                <c:pt idx="138">
                  <c:v>0.48000000000000032</c:v>
                </c:pt>
                <c:pt idx="139">
                  <c:v>-1.26</c:v>
                </c:pt>
                <c:pt idx="140">
                  <c:v>-0.70000000000000062</c:v>
                </c:pt>
                <c:pt idx="141">
                  <c:v>-1.1399999999999968</c:v>
                </c:pt>
                <c:pt idx="142">
                  <c:v>0.26052878100000126</c:v>
                </c:pt>
                <c:pt idx="143">
                  <c:v>9.0000000000000024E-2</c:v>
                </c:pt>
                <c:pt idx="144">
                  <c:v>0.14610000000000001</c:v>
                </c:pt>
                <c:pt idx="145">
                  <c:v>0.23039999999999999</c:v>
                </c:pt>
                <c:pt idx="146">
                  <c:v>-9.69E-2</c:v>
                </c:pt>
                <c:pt idx="147">
                  <c:v>-6.0000000000000032E-2</c:v>
                </c:pt>
                <c:pt idx="148">
                  <c:v>-0.38000000000000084</c:v>
                </c:pt>
                <c:pt idx="149">
                  <c:v>3.0000000000000002E-2</c:v>
                </c:pt>
                <c:pt idx="150">
                  <c:v>-1.300999999999997</c:v>
                </c:pt>
                <c:pt idx="151">
                  <c:v>-0.84700000000000064</c:v>
                </c:pt>
                <c:pt idx="152">
                  <c:v>-0.17390000000000039</c:v>
                </c:pt>
                <c:pt idx="153">
                  <c:v>-2</c:v>
                </c:pt>
                <c:pt idx="154">
                  <c:v>0.53790000000000004</c:v>
                </c:pt>
                <c:pt idx="155">
                  <c:v>-1.3275572440000001</c:v>
                </c:pt>
                <c:pt idx="156">
                  <c:v>-0.57646624499999854</c:v>
                </c:pt>
                <c:pt idx="157">
                  <c:v>-0.78133165000000004</c:v>
                </c:pt>
                <c:pt idx="158">
                  <c:v>0.85000000000000064</c:v>
                </c:pt>
                <c:pt idx="159">
                  <c:v>-2</c:v>
                </c:pt>
                <c:pt idx="160">
                  <c:v>-3.0000000000000002E-2</c:v>
                </c:pt>
                <c:pt idx="161">
                  <c:v>-0.22</c:v>
                </c:pt>
                <c:pt idx="162">
                  <c:v>0.22</c:v>
                </c:pt>
                <c:pt idx="163">
                  <c:v>1.36</c:v>
                </c:pt>
                <c:pt idx="164">
                  <c:v>0.48000000000000032</c:v>
                </c:pt>
                <c:pt idx="165">
                  <c:v>-0.52</c:v>
                </c:pt>
                <c:pt idx="166">
                  <c:v>0.81</c:v>
                </c:pt>
                <c:pt idx="167">
                  <c:v>0.78</c:v>
                </c:pt>
                <c:pt idx="168">
                  <c:v>0.13</c:v>
                </c:pt>
                <c:pt idx="169">
                  <c:v>-0.14000000000000001</c:v>
                </c:pt>
                <c:pt idx="170">
                  <c:v>-0.39000000000000085</c:v>
                </c:pt>
                <c:pt idx="171">
                  <c:v>0.83000000000000063</c:v>
                </c:pt>
                <c:pt idx="172">
                  <c:v>0.56999999999999995</c:v>
                </c:pt>
                <c:pt idx="173">
                  <c:v>-1.9400000000000028</c:v>
                </c:pt>
                <c:pt idx="174">
                  <c:v>0.42000000000000032</c:v>
                </c:pt>
                <c:pt idx="175">
                  <c:v>-2</c:v>
                </c:pt>
                <c:pt idx="176">
                  <c:v>-0.43000000000000038</c:v>
                </c:pt>
                <c:pt idx="177">
                  <c:v>-0.70000000000000062</c:v>
                </c:pt>
                <c:pt idx="178">
                  <c:v>0.60000000000000064</c:v>
                </c:pt>
                <c:pt idx="179">
                  <c:v>-2</c:v>
                </c:pt>
                <c:pt idx="180">
                  <c:v>-0.8</c:v>
                </c:pt>
                <c:pt idx="181">
                  <c:v>-0.47000000000000008</c:v>
                </c:pt>
                <c:pt idx="182">
                  <c:v>-0.29000000000000031</c:v>
                </c:pt>
                <c:pt idx="183">
                  <c:v>0.43000000000000038</c:v>
                </c:pt>
                <c:pt idx="184">
                  <c:v>0.85000000000000064</c:v>
                </c:pt>
                <c:pt idx="185">
                  <c:v>-1.6800000000000028</c:v>
                </c:pt>
                <c:pt idx="186">
                  <c:v>-0.29000000000000031</c:v>
                </c:pt>
                <c:pt idx="187">
                  <c:v>-0.42000000000000032</c:v>
                </c:pt>
                <c:pt idx="188">
                  <c:v>-0.1</c:v>
                </c:pt>
                <c:pt idx="189">
                  <c:v>0.1</c:v>
                </c:pt>
                <c:pt idx="190">
                  <c:v>-1.0000000000000005E-2</c:v>
                </c:pt>
              </c:numCache>
            </c:numRef>
          </c:yVal>
        </c:ser>
        <c:axId val="88733568"/>
        <c:axId val="88735744"/>
      </c:scatterChart>
      <c:valAx>
        <c:axId val="88733568"/>
        <c:scaling>
          <c:orientation val="minMax"/>
          <c:max val="2"/>
          <c:min val="-2"/>
        </c:scaling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lt-LT" sz="1000" b="1" i="1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BB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735744"/>
        <c:crosses val="autoZero"/>
        <c:crossBetween val="midCat"/>
      </c:valAx>
      <c:valAx>
        <c:axId val="88735744"/>
        <c:scaling>
          <c:orientation val="minMax"/>
          <c:max val="2"/>
          <c:min val="-2"/>
        </c:scaling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log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1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BB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733568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lt-LT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/>
              <a:t>A</a:t>
            </a:r>
            <a:endParaRPr lang="lt-LT"/>
          </a:p>
        </c:rich>
      </c:tx>
      <c:layout>
        <c:manualLayout>
          <c:xMode val="edge"/>
          <c:yMode val="edge"/>
          <c:x val="2.0326262626262605E-2"/>
          <c:y val="2.8863636363636362E-2"/>
        </c:manualLayout>
      </c:layout>
      <c:overlay val="1"/>
    </c:title>
    <c:plotArea>
      <c:layout/>
      <c:scatterChart>
        <c:scatterStyle val="lineMarker"/>
        <c:ser>
          <c:idx val="3"/>
          <c:order val="0"/>
          <c:tx>
            <c:v>Testosterone</c:v>
          </c:tx>
          <c:spPr>
            <a:ln w="22225">
              <a:noFill/>
            </a:ln>
          </c:spPr>
          <c:marker>
            <c:symbol val="square"/>
            <c:size val="4"/>
            <c:spPr>
              <a:noFill/>
              <a:ln>
                <a:solidFill>
                  <a:sysClr val="windowText" lastClr="000000"/>
                </a:solidFill>
              </a:ln>
            </c:spPr>
          </c:marker>
          <c:xVal>
            <c:numRef>
              <c:f>Sheet4!$A$2:$A$7</c:f>
              <c:numCache>
                <c:formatCode>General</c:formatCode>
                <c:ptCount val="6"/>
                <c:pt idx="0">
                  <c:v>0</c:v>
                </c:pt>
                <c:pt idx="1">
                  <c:v>135</c:v>
                </c:pt>
                <c:pt idx="2">
                  <c:v>350</c:v>
                </c:pt>
                <c:pt idx="3">
                  <c:v>559</c:v>
                </c:pt>
                <c:pt idx="4">
                  <c:v>767</c:v>
                </c:pt>
                <c:pt idx="5">
                  <c:v>1090</c:v>
                </c:pt>
              </c:numCache>
            </c:numRef>
          </c:xVal>
          <c:yVal>
            <c:numRef>
              <c:f>Sheet4!$F$2:$F$7</c:f>
              <c:numCache>
                <c:formatCode>General</c:formatCode>
                <c:ptCount val="6"/>
                <c:pt idx="0">
                  <c:v>50.761421319796945</c:v>
                </c:pt>
                <c:pt idx="1">
                  <c:v>90.826521344232532</c:v>
                </c:pt>
                <c:pt idx="2">
                  <c:v>166.3893510815308</c:v>
                </c:pt>
                <c:pt idx="3">
                  <c:v>267.37967914438497</c:v>
                </c:pt>
                <c:pt idx="4">
                  <c:v>478.46889952153117</c:v>
                </c:pt>
                <c:pt idx="5">
                  <c:v>613.49693251533802</c:v>
                </c:pt>
              </c:numCache>
            </c:numRef>
          </c:yVal>
        </c:ser>
        <c:ser>
          <c:idx val="2"/>
          <c:order val="1"/>
          <c:tx>
            <c:v>Warfarin</c:v>
          </c:tx>
          <c:spPr>
            <a:ln w="22225">
              <a:noFill/>
            </a:ln>
          </c:spPr>
          <c:marker>
            <c:symbol val="diamond"/>
            <c:size val="5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Sheet4!$A$2:$A$7</c:f>
              <c:numCache>
                <c:formatCode>General</c:formatCode>
                <c:ptCount val="6"/>
                <c:pt idx="0">
                  <c:v>0</c:v>
                </c:pt>
                <c:pt idx="1">
                  <c:v>135</c:v>
                </c:pt>
                <c:pt idx="2">
                  <c:v>350</c:v>
                </c:pt>
                <c:pt idx="3">
                  <c:v>559</c:v>
                </c:pt>
                <c:pt idx="4">
                  <c:v>767</c:v>
                </c:pt>
                <c:pt idx="5">
                  <c:v>1090</c:v>
                </c:pt>
              </c:numCache>
            </c:numRef>
          </c:xVal>
          <c:yVal>
            <c:numRef>
              <c:f>Sheet4!$G$2:$G$7</c:f>
              <c:numCache>
                <c:formatCode>General</c:formatCode>
                <c:ptCount val="6"/>
                <c:pt idx="0">
                  <c:v>68.119891008174378</c:v>
                </c:pt>
                <c:pt idx="1">
                  <c:v>115.87485515643081</c:v>
                </c:pt>
                <c:pt idx="2">
                  <c:v>186.56716417910422</c:v>
                </c:pt>
                <c:pt idx="3">
                  <c:v>271.00271002710025</c:v>
                </c:pt>
                <c:pt idx="4">
                  <c:v>361.01083032490976</c:v>
                </c:pt>
                <c:pt idx="5">
                  <c:v>1010.1010101010102</c:v>
                </c:pt>
              </c:numCache>
            </c:numRef>
          </c:yVal>
        </c:ser>
        <c:ser>
          <c:idx val="0"/>
          <c:order val="2"/>
          <c:tx>
            <c:v>Model</c:v>
          </c:tx>
          <c:spPr>
            <a:ln w="952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Sheet4!$A$2:$A$6</c:f>
              <c:numCache>
                <c:formatCode>General</c:formatCode>
                <c:ptCount val="5"/>
                <c:pt idx="0">
                  <c:v>0</c:v>
                </c:pt>
                <c:pt idx="1">
                  <c:v>135</c:v>
                </c:pt>
                <c:pt idx="2">
                  <c:v>350</c:v>
                </c:pt>
                <c:pt idx="3">
                  <c:v>559</c:v>
                </c:pt>
                <c:pt idx="4">
                  <c:v>767</c:v>
                </c:pt>
              </c:numCache>
            </c:numRef>
          </c:xVal>
          <c:yVal>
            <c:numRef>
              <c:f>Sheet4!$H$2:$H$6</c:f>
              <c:numCache>
                <c:formatCode>General</c:formatCode>
                <c:ptCount val="5"/>
                <c:pt idx="0">
                  <c:v>50</c:v>
                </c:pt>
                <c:pt idx="1">
                  <c:v>104</c:v>
                </c:pt>
                <c:pt idx="2">
                  <c:v>190</c:v>
                </c:pt>
                <c:pt idx="3">
                  <c:v>273.60000000000002</c:v>
                </c:pt>
                <c:pt idx="4">
                  <c:v>356.8</c:v>
                </c:pt>
              </c:numCache>
            </c:numRef>
          </c:yVal>
        </c:ser>
        <c:ser>
          <c:idx val="1"/>
          <c:order val="3"/>
          <c:tx>
            <c:v>Forward</c:v>
          </c:tx>
          <c:spPr>
            <a:ln w="9525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Sheet4!$A$6:$A$8</c:f>
              <c:numCache>
                <c:formatCode>General</c:formatCode>
                <c:ptCount val="3"/>
                <c:pt idx="0">
                  <c:v>767</c:v>
                </c:pt>
                <c:pt idx="1">
                  <c:v>1090</c:v>
                </c:pt>
                <c:pt idx="2">
                  <c:v>1200</c:v>
                </c:pt>
              </c:numCache>
            </c:numRef>
          </c:xVal>
          <c:yVal>
            <c:numRef>
              <c:f>Sheet4!$H$6:$H$8</c:f>
              <c:numCache>
                <c:formatCode>General</c:formatCode>
                <c:ptCount val="3"/>
                <c:pt idx="0">
                  <c:v>356.8</c:v>
                </c:pt>
                <c:pt idx="1">
                  <c:v>486</c:v>
                </c:pt>
                <c:pt idx="2">
                  <c:v>530</c:v>
                </c:pt>
              </c:numCache>
            </c:numRef>
          </c:yVal>
        </c:ser>
        <c:axId val="113289472"/>
        <c:axId val="30306688"/>
      </c:scatterChart>
      <c:valAx>
        <c:axId val="113289472"/>
        <c:scaling>
          <c:orientation val="minMax"/>
          <c:max val="1200"/>
          <c:min val="0"/>
        </c:scaling>
        <c:axPos val="b"/>
        <c:title>
          <c:tx>
            <c:rich>
              <a:bodyPr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ru-RU" dirty="0" smtClean="0"/>
                  <a:t>Скорость помешивания</a:t>
                </a:r>
                <a:r>
                  <a:rPr lang="en-US" dirty="0" smtClean="0"/>
                  <a:t>, </a:t>
                </a:r>
                <a:r>
                  <a:rPr lang="en-US" dirty="0"/>
                  <a:t>rpm</a:t>
                </a:r>
                <a:endParaRPr lang="lt-LT" dirty="0"/>
              </a:p>
            </c:rich>
          </c:tx>
        </c:title>
        <c:numFmt formatCode="General" sourceLinked="1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t-LT"/>
          </a:p>
        </c:txPr>
        <c:crossAx val="30306688"/>
        <c:crosses val="autoZero"/>
        <c:crossBetween val="midCat"/>
      </c:valAx>
      <c:valAx>
        <c:axId val="30306688"/>
        <c:scaling>
          <c:orientation val="minMax"/>
          <c:max val="12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 sz="1000" i="0">
                    <a:latin typeface="Arial" pitchFamily="34" charset="0"/>
                    <a:cs typeface="Arial" pitchFamily="34" charset="0"/>
                  </a:defRPr>
                </a:pPr>
                <a:r>
                  <a:rPr lang="en-US" i="1"/>
                  <a:t>P</a:t>
                </a:r>
                <a:r>
                  <a:rPr lang="en-US" i="1" baseline="-25000"/>
                  <a:t>UWL</a:t>
                </a:r>
                <a:r>
                  <a:rPr lang="en-US"/>
                  <a:t>, 10</a:t>
                </a:r>
                <a:r>
                  <a:rPr lang="en-US" baseline="30000"/>
                  <a:t>-6</a:t>
                </a:r>
                <a:r>
                  <a:rPr lang="en-US"/>
                  <a:t> cm/s</a:t>
                </a:r>
                <a:endParaRPr lang="lt-LT"/>
              </a:p>
            </c:rich>
          </c:tx>
        </c:title>
        <c:numFmt formatCode="General" sourceLinked="1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113289472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23476085858585871"/>
          <c:y val="6.573813131313154E-2"/>
          <c:w val="0.26814318181818175"/>
          <c:h val="0.19137749999999998"/>
        </c:manualLayout>
      </c:layout>
      <c:overlay val="1"/>
    </c:legend>
    <c:plotVisOnly val="1"/>
    <c:dispBlanksAs val="gap"/>
  </c:chart>
  <c:spPr>
    <a:ln>
      <a:noFill/>
    </a:ln>
  </c:spPr>
  <c:externalData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5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r>
              <a:rPr lang="lt-LT" sz="15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lt-LT" sz="1500" b="1" i="1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lt-LT" sz="1500" b="1" i="1" u="none" strike="noStrike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u,br</a:t>
            </a:r>
            <a:r>
              <a:rPr lang="lt-LT" sz="15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lt-LT" sz="15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lt-LT" sz="15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Kalvass </a:t>
            </a:r>
            <a:r>
              <a:rPr lang="lt-LT" sz="15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et al.)</a:t>
            </a:r>
            <a:endParaRPr lang="lt-LT" sz="1500" b="1" i="0" u="none" strike="noStrike" baseline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trendlineType val="linear"/>
            <c:forward val="1"/>
            <c:backward val="1"/>
            <c:dispRSqr val="1"/>
            <c:dispEq val="1"/>
            <c:trendlineLbl>
              <c:layout>
                <c:manualLayout>
                  <c:x val="-0.50482828282828285"/>
                  <c:y val="6.271604938271654E-3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" pitchFamily="34" charset="0"/>
                      <a:ea typeface="Calibri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[3]Validation!$AC$2:$AC$36</c:f>
              <c:numCache>
                <c:formatCode>General</c:formatCode>
                <c:ptCount val="35"/>
                <c:pt idx="0">
                  <c:v>0.11258077500829572</c:v>
                </c:pt>
                <c:pt idx="1">
                  <c:v>1.6841960863221599</c:v>
                </c:pt>
                <c:pt idx="2">
                  <c:v>1.3098317057577726</c:v>
                </c:pt>
                <c:pt idx="3">
                  <c:v>0.18826735006339995</c:v>
                </c:pt>
                <c:pt idx="4">
                  <c:v>0.98208143440390883</c:v>
                </c:pt>
                <c:pt idx="5">
                  <c:v>0.18065719014407544</c:v>
                </c:pt>
                <c:pt idx="6">
                  <c:v>2.1127900903240238</c:v>
                </c:pt>
                <c:pt idx="7">
                  <c:v>1.6565498801512941</c:v>
                </c:pt>
                <c:pt idx="8">
                  <c:v>0.33862829524116583</c:v>
                </c:pt>
                <c:pt idx="9">
                  <c:v>2.2177884552726255</c:v>
                </c:pt>
                <c:pt idx="10">
                  <c:v>0.61280255084976409</c:v>
                </c:pt>
                <c:pt idx="11">
                  <c:v>0.95296390755976113</c:v>
                </c:pt>
                <c:pt idx="12">
                  <c:v>2.0126576270356216</c:v>
                </c:pt>
                <c:pt idx="13">
                  <c:v>2.2093990271497161</c:v>
                </c:pt>
                <c:pt idx="14">
                  <c:v>1.965758727562674</c:v>
                </c:pt>
                <c:pt idx="15">
                  <c:v>0.29955556080889217</c:v>
                </c:pt>
                <c:pt idx="16">
                  <c:v>1.4359318816385818</c:v>
                </c:pt>
                <c:pt idx="17">
                  <c:v>0.52743346110984357</c:v>
                </c:pt>
                <c:pt idx="18">
                  <c:v>0.51021995297518163</c:v>
                </c:pt>
                <c:pt idx="19">
                  <c:v>0.39079701907913383</c:v>
                </c:pt>
                <c:pt idx="20">
                  <c:v>0.52778397309326952</c:v>
                </c:pt>
                <c:pt idx="21">
                  <c:v>1.45559302173604</c:v>
                </c:pt>
                <c:pt idx="22">
                  <c:v>1.2592818857914678</c:v>
                </c:pt>
                <c:pt idx="23">
                  <c:v>1.5077457214347969</c:v>
                </c:pt>
                <c:pt idx="24">
                  <c:v>1.4349848512040417</c:v>
                </c:pt>
                <c:pt idx="25">
                  <c:v>1.837756236872508</c:v>
                </c:pt>
                <c:pt idx="26">
                  <c:v>2.0835984045188667</c:v>
                </c:pt>
                <c:pt idx="27">
                  <c:v>1.2778402262768991</c:v>
                </c:pt>
                <c:pt idx="28">
                  <c:v>1.6892240941205259</c:v>
                </c:pt>
                <c:pt idx="29">
                  <c:v>1.6892240941205259</c:v>
                </c:pt>
                <c:pt idx="30">
                  <c:v>0.11903328102094322</c:v>
                </c:pt>
                <c:pt idx="31">
                  <c:v>0.80824040442164502</c:v>
                </c:pt>
                <c:pt idx="32">
                  <c:v>1.7148696345965506</c:v>
                </c:pt>
                <c:pt idx="33">
                  <c:v>0.73209569783056405</c:v>
                </c:pt>
                <c:pt idx="34">
                  <c:v>1.6840910605705581</c:v>
                </c:pt>
              </c:numCache>
            </c:numRef>
          </c:xVal>
          <c:yVal>
            <c:numRef>
              <c:f>[3]Validation!$AQ$2:$AQ$36</c:f>
              <c:numCache>
                <c:formatCode>General</c:formatCode>
                <c:ptCount val="35"/>
                <c:pt idx="0">
                  <c:v>1.7728766960431602E-2</c:v>
                </c:pt>
                <c:pt idx="1">
                  <c:v>1.4814860601221118</c:v>
                </c:pt>
                <c:pt idx="2">
                  <c:v>1</c:v>
                </c:pt>
                <c:pt idx="3">
                  <c:v>0.38721614328026588</c:v>
                </c:pt>
                <c:pt idx="4">
                  <c:v>1.4317982759330017</c:v>
                </c:pt>
                <c:pt idx="5">
                  <c:v>0.27572413039921173</c:v>
                </c:pt>
                <c:pt idx="6">
                  <c:v>2.3372421683184195</c:v>
                </c:pt>
                <c:pt idx="7">
                  <c:v>2.3372421683184195</c:v>
                </c:pt>
                <c:pt idx="10">
                  <c:v>1.0087739243075085</c:v>
                </c:pt>
                <c:pt idx="11">
                  <c:v>1.0409586076789064</c:v>
                </c:pt>
                <c:pt idx="12">
                  <c:v>1.9746941347352334</c:v>
                </c:pt>
                <c:pt idx="13">
                  <c:v>3.2757241303992108</c:v>
                </c:pt>
                <c:pt idx="14">
                  <c:v>2.7212463990471707</c:v>
                </c:pt>
                <c:pt idx="15">
                  <c:v>0.44369749923271284</c:v>
                </c:pt>
                <c:pt idx="16">
                  <c:v>1.2596373105057559</c:v>
                </c:pt>
                <c:pt idx="17">
                  <c:v>0.63827216398240649</c:v>
                </c:pt>
                <c:pt idx="18">
                  <c:v>0.45842075605341931</c:v>
                </c:pt>
                <c:pt idx="19">
                  <c:v>0.26760624017703144</c:v>
                </c:pt>
                <c:pt idx="20">
                  <c:v>1.1426675035687368</c:v>
                </c:pt>
                <c:pt idx="21">
                  <c:v>2.1487416512809312</c:v>
                </c:pt>
                <c:pt idx="22">
                  <c:v>1.8538719643217656</c:v>
                </c:pt>
                <c:pt idx="23">
                  <c:v>1.2365720064370627</c:v>
                </c:pt>
                <c:pt idx="24">
                  <c:v>1.0362121726544447</c:v>
                </c:pt>
                <c:pt idx="25">
                  <c:v>1.1135092748275182</c:v>
                </c:pt>
                <c:pt idx="26">
                  <c:v>2.7495799976911059</c:v>
                </c:pt>
                <c:pt idx="28">
                  <c:v>1.5376020021010439</c:v>
                </c:pt>
                <c:pt idx="29">
                  <c:v>1.5376020021010439</c:v>
                </c:pt>
                <c:pt idx="31">
                  <c:v>0.49485002168009484</c:v>
                </c:pt>
                <c:pt idx="32">
                  <c:v>1.154901959985746</c:v>
                </c:pt>
                <c:pt idx="33">
                  <c:v>0.88605664769316361</c:v>
                </c:pt>
                <c:pt idx="34">
                  <c:v>1.4685210829577438</c:v>
                </c:pt>
              </c:numCache>
            </c:numRef>
          </c:yVal>
        </c:ser>
        <c:axId val="88769280"/>
        <c:axId val="88771200"/>
      </c:scatterChart>
      <c:valAx>
        <c:axId val="88769280"/>
        <c:scaling>
          <c:orientation val="minMax"/>
          <c:max val="2.5"/>
          <c:min val="0"/>
        </c:scaling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lt-LT" sz="1000" b="1" i="1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lt-LT" sz="1000" b="1" i="1" u="none" strike="noStrike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u,br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771200"/>
        <c:crosses val="autoZero"/>
        <c:crossBetween val="midCat"/>
      </c:valAx>
      <c:valAx>
        <c:axId val="88771200"/>
        <c:scaling>
          <c:orientation val="minMax"/>
          <c:max val="3.5"/>
          <c:min val="0"/>
        </c:scaling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lt-LT" sz="1000" b="1" i="1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lt-LT" sz="1000" b="1" i="1" u="none" strike="noStrike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u,br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769280"/>
        <c:crosses val="autoZero"/>
        <c:crossBetween val="midCat"/>
      </c:valAx>
      <c:spPr>
        <a:noFill/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lt-LT"/>
    </a:p>
  </c:txPr>
  <c:externalData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5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r>
              <a:rPr lang="lt-LT" sz="15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lt-LT" sz="1500" b="1" i="1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lt-LT" sz="1500" b="1" i="1" u="none" strike="noStrike" baseline="-250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u,br</a:t>
            </a:r>
            <a:r>
              <a:rPr lang="lt-LT" sz="15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lt-LT" sz="15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lt-LT" sz="1500" b="1" i="0" u="none" strike="noStrike" baseline="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Summerfield </a:t>
            </a:r>
            <a:r>
              <a:rPr lang="lt-LT" sz="1500" b="1" i="0" u="none" strike="noStrike" baseline="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et al.)</a:t>
            </a:r>
            <a:endParaRPr lang="lt-LT" sz="1500" b="1" i="0" u="none" strike="noStrike" baseline="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trendlineType val="linear"/>
            <c:forward val="1"/>
            <c:backward val="1"/>
            <c:dispRSqr val="1"/>
            <c:dispEq val="1"/>
            <c:trendlineLbl>
              <c:layout>
                <c:manualLayout>
                  <c:x val="-0.48699696969697237"/>
                  <c:y val="7.8395061728395545E-4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 b="0" i="0" u="none" strike="noStrike" baseline="0">
                      <a:solidFill>
                        <a:srgbClr val="000000"/>
                      </a:solidFill>
                      <a:latin typeface="Arial" pitchFamily="34" charset="0"/>
                      <a:ea typeface="Calibri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[3]Validation!$AC$39:$AC$59</c:f>
              <c:numCache>
                <c:formatCode>General</c:formatCode>
                <c:ptCount val="21"/>
                <c:pt idx="0">
                  <c:v>2.0955601591891413</c:v>
                </c:pt>
                <c:pt idx="1">
                  <c:v>1.107696620756575</c:v>
                </c:pt>
                <c:pt idx="2">
                  <c:v>1.3307980400674218</c:v>
                </c:pt>
                <c:pt idx="3">
                  <c:v>1.7831389744854613</c:v>
                </c:pt>
                <c:pt idx="4">
                  <c:v>1.2581107322382541</c:v>
                </c:pt>
                <c:pt idx="5">
                  <c:v>0.60092301531432002</c:v>
                </c:pt>
                <c:pt idx="6">
                  <c:v>0.64479771924279405</c:v>
                </c:pt>
                <c:pt idx="7">
                  <c:v>0.53267365025137881</c:v>
                </c:pt>
                <c:pt idx="8">
                  <c:v>0.64479771924279405</c:v>
                </c:pt>
                <c:pt idx="9">
                  <c:v>0.17051106435786281</c:v>
                </c:pt>
                <c:pt idx="10">
                  <c:v>1.0288533413514485</c:v>
                </c:pt>
                <c:pt idx="11">
                  <c:v>1.384245254584592</c:v>
                </c:pt>
                <c:pt idx="12">
                  <c:v>1.8630549866310653</c:v>
                </c:pt>
                <c:pt idx="13">
                  <c:v>1.0302485775560661</c:v>
                </c:pt>
                <c:pt idx="14">
                  <c:v>1.1106800920335977</c:v>
                </c:pt>
                <c:pt idx="15">
                  <c:v>0.67726946167086599</c:v>
                </c:pt>
                <c:pt idx="16">
                  <c:v>0.93781794367386062</c:v>
                </c:pt>
                <c:pt idx="17">
                  <c:v>2.1127732398566423</c:v>
                </c:pt>
                <c:pt idx="18">
                  <c:v>0.15367410987702163</c:v>
                </c:pt>
                <c:pt idx="19">
                  <c:v>0.84069462238378634</c:v>
                </c:pt>
                <c:pt idx="20">
                  <c:v>0.15171560978099796</c:v>
                </c:pt>
              </c:numCache>
            </c:numRef>
          </c:xVal>
          <c:yVal>
            <c:numRef>
              <c:f>[3]Validation!$Z$39:$Z$59</c:f>
              <c:numCache>
                <c:formatCode>General</c:formatCode>
                <c:ptCount val="21"/>
                <c:pt idx="0">
                  <c:v>1.7958800173440714</c:v>
                </c:pt>
                <c:pt idx="1">
                  <c:v>1.4317982759330017</c:v>
                </c:pt>
                <c:pt idx="2">
                  <c:v>0.88605664769316361</c:v>
                </c:pt>
                <c:pt idx="3">
                  <c:v>0.85078088734462065</c:v>
                </c:pt>
                <c:pt idx="4">
                  <c:v>0.96657624451305035</c:v>
                </c:pt>
                <c:pt idx="5">
                  <c:v>0.51144928349955665</c:v>
                </c:pt>
                <c:pt idx="6">
                  <c:v>0.56703070912559461</c:v>
                </c:pt>
                <c:pt idx="7">
                  <c:v>0.6216020990518627</c:v>
                </c:pt>
                <c:pt idx="8">
                  <c:v>0.49079747766889731</c:v>
                </c:pt>
                <c:pt idx="9">
                  <c:v>7.8313524516397934E-2</c:v>
                </c:pt>
                <c:pt idx="10">
                  <c:v>0.7670038896078466</c:v>
                </c:pt>
                <c:pt idx="11">
                  <c:v>1.9586073148417809</c:v>
                </c:pt>
                <c:pt idx="12">
                  <c:v>2.3979400086720402</c:v>
                </c:pt>
                <c:pt idx="13">
                  <c:v>1.1307682802690238</c:v>
                </c:pt>
                <c:pt idx="14">
                  <c:v>1.6382721639824109</c:v>
                </c:pt>
                <c:pt idx="15">
                  <c:v>0.56383735295924398</c:v>
                </c:pt>
                <c:pt idx="16">
                  <c:v>0.5606673061697377</c:v>
                </c:pt>
                <c:pt idx="17">
                  <c:v>2.0457574905606748</c:v>
                </c:pt>
                <c:pt idx="18">
                  <c:v>0.2062096153091813</c:v>
                </c:pt>
                <c:pt idx="19">
                  <c:v>1.0861861476162862</c:v>
                </c:pt>
                <c:pt idx="20">
                  <c:v>7.9354998593212434E-2</c:v>
                </c:pt>
              </c:numCache>
            </c:numRef>
          </c:yVal>
        </c:ser>
        <c:axId val="88838144"/>
        <c:axId val="88840064"/>
      </c:scatterChart>
      <c:valAx>
        <c:axId val="88838144"/>
        <c:scaling>
          <c:orientation val="minMax"/>
          <c:max val="2.5"/>
          <c:min val="0"/>
        </c:scaling>
        <c:axPos val="b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lt-LT" sz="1000" b="1" i="1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lt-LT" sz="1000" b="1" i="1" u="none" strike="noStrike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u,br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840064"/>
        <c:crosses val="autoZero"/>
        <c:crossBetween val="midCat"/>
      </c:valAx>
      <c:valAx>
        <c:axId val="88840064"/>
        <c:scaling>
          <c:orientation val="minMax"/>
          <c:max val="2.5"/>
          <c:min val="0"/>
        </c:scaling>
        <c:axPos val="l"/>
        <c:title>
          <c:tx>
            <c:rich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 pitchFamily="34" charset="0"/>
                    <a:ea typeface="Calibri"/>
                    <a:cs typeface="Arial" pitchFamily="34" charset="0"/>
                  </a:defRPr>
                </a:pPr>
                <a:r>
                  <a:rPr lang="lt-LT" sz="1000" b="1" i="0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lt-LT" sz="1000" b="1" i="1" u="none" strike="noStrike" baseline="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lt-LT" sz="1000" b="1" i="1" u="none" strike="noStrike" baseline="-25000" dirty="0" err="1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u,br</a:t>
                </a:r>
                <a:r>
                  <a:rPr lang="lt-LT" sz="1000" b="1" i="0" u="none" strike="noStrike" baseline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lt-LT" sz="1000" b="1" i="0" u="none" strike="noStrike" baseline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1000" b="1" i="0" u="none" strike="noStrike" baseline="0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88838144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plotVisOnly val="1"/>
    <c:dispBlanksAs val="gap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lt-LT"/>
    </a:p>
  </c:txPr>
  <c:externalData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1600" i="1" dirty="0" err="1">
                <a:latin typeface="Arial" pitchFamily="34" charset="0"/>
                <a:cs typeface="Arial" pitchFamily="34" charset="0"/>
              </a:rPr>
              <a:t>f</a:t>
            </a:r>
            <a:r>
              <a:rPr lang="en-US" sz="1600" i="1" baseline="-25000" dirty="0" err="1">
                <a:latin typeface="Arial" pitchFamily="34" charset="0"/>
                <a:cs typeface="Arial" pitchFamily="34" charset="0"/>
              </a:rPr>
              <a:t>u,ti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Обучение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trendlineType val="linear"/>
            <c:forward val="1"/>
            <c:dispRSqr val="1"/>
            <c:dispEq val="1"/>
            <c:trendlineLbl>
              <c:layout>
                <c:manualLayout>
                  <c:x val="-0.42161767676767914"/>
                  <c:y val="-1.9697530864197662E-3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[1]Sheet1!$X$2:$X$362</c:f>
              <c:numCache>
                <c:formatCode>General</c:formatCode>
                <c:ptCount val="361"/>
                <c:pt idx="0">
                  <c:v>0.94458053363747063</c:v>
                </c:pt>
                <c:pt idx="1">
                  <c:v>1.0881337721677911</c:v>
                </c:pt>
                <c:pt idx="2">
                  <c:v>0.9305165329835644</c:v>
                </c:pt>
                <c:pt idx="3">
                  <c:v>0.21747105996114793</c:v>
                </c:pt>
                <c:pt idx="6">
                  <c:v>1.2004543220660294E-4</c:v>
                </c:pt>
                <c:pt idx="7">
                  <c:v>1.0781338995701704</c:v>
                </c:pt>
                <c:pt idx="8">
                  <c:v>1.6480772562990607</c:v>
                </c:pt>
                <c:pt idx="9">
                  <c:v>1.6171649034754148</c:v>
                </c:pt>
                <c:pt idx="10">
                  <c:v>1.5476832519159678</c:v>
                </c:pt>
                <c:pt idx="11">
                  <c:v>0.51037355585374555</c:v>
                </c:pt>
                <c:pt idx="12">
                  <c:v>1.0182308205533177</c:v>
                </c:pt>
                <c:pt idx="13">
                  <c:v>4.0030431283404404</c:v>
                </c:pt>
                <c:pt idx="14">
                  <c:v>2.2772995033801546</c:v>
                </c:pt>
                <c:pt idx="15">
                  <c:v>1.269027854588636</c:v>
                </c:pt>
                <c:pt idx="16">
                  <c:v>1.2362207346919101</c:v>
                </c:pt>
                <c:pt idx="17">
                  <c:v>1.4479419589469864</c:v>
                </c:pt>
                <c:pt idx="18">
                  <c:v>1.651342526200767</c:v>
                </c:pt>
                <c:pt idx="19">
                  <c:v>0.44451234579493892</c:v>
                </c:pt>
                <c:pt idx="20">
                  <c:v>2.6251806681968191</c:v>
                </c:pt>
                <c:pt idx="21">
                  <c:v>1.2438026436551621</c:v>
                </c:pt>
                <c:pt idx="22">
                  <c:v>0.5745207258165812</c:v>
                </c:pt>
                <c:pt idx="23">
                  <c:v>2.7348504496609447</c:v>
                </c:pt>
                <c:pt idx="24">
                  <c:v>2.0538535068312131</c:v>
                </c:pt>
                <c:pt idx="25">
                  <c:v>3.2086686890450777</c:v>
                </c:pt>
                <c:pt idx="26">
                  <c:v>2.1520211274703782</c:v>
                </c:pt>
                <c:pt idx="27">
                  <c:v>2.3081308960423832</c:v>
                </c:pt>
                <c:pt idx="28">
                  <c:v>0.56345495068146967</c:v>
                </c:pt>
                <c:pt idx="29">
                  <c:v>0.37806484002043461</c:v>
                </c:pt>
                <c:pt idx="30">
                  <c:v>2.7575097214617812</c:v>
                </c:pt>
                <c:pt idx="31">
                  <c:v>1.9859589754737788</c:v>
                </c:pt>
                <c:pt idx="32">
                  <c:v>0.65140664826496553</c:v>
                </c:pt>
                <c:pt idx="33">
                  <c:v>1.1006010743905443</c:v>
                </c:pt>
                <c:pt idx="34">
                  <c:v>2.7937488513987487</c:v>
                </c:pt>
                <c:pt idx="35">
                  <c:v>1.7914768676331694</c:v>
                </c:pt>
                <c:pt idx="36">
                  <c:v>1.2381048922870828</c:v>
                </c:pt>
                <c:pt idx="37">
                  <c:v>2.1612562860470712</c:v>
                </c:pt>
                <c:pt idx="38">
                  <c:v>2.3671189578082021</c:v>
                </c:pt>
                <c:pt idx="39">
                  <c:v>1.5140540730657281</c:v>
                </c:pt>
                <c:pt idx="40">
                  <c:v>0.23290961516375797</c:v>
                </c:pt>
                <c:pt idx="41">
                  <c:v>1.9979852046306441</c:v>
                </c:pt>
                <c:pt idx="42">
                  <c:v>1.8499786179212656</c:v>
                </c:pt>
                <c:pt idx="43">
                  <c:v>1.7193184183546617</c:v>
                </c:pt>
                <c:pt idx="44">
                  <c:v>1.6007295517862861</c:v>
                </c:pt>
                <c:pt idx="45">
                  <c:v>0.33233264954202896</c:v>
                </c:pt>
                <c:pt idx="46">
                  <c:v>1.1374539844146787</c:v>
                </c:pt>
                <c:pt idx="47">
                  <c:v>0.51477279490368</c:v>
                </c:pt>
                <c:pt idx="48">
                  <c:v>0.66883917124251202</c:v>
                </c:pt>
                <c:pt idx="49">
                  <c:v>0.18761428529377044</c:v>
                </c:pt>
                <c:pt idx="50">
                  <c:v>1.4336044658006004</c:v>
                </c:pt>
                <c:pt idx="51">
                  <c:v>1.064361251294583</c:v>
                </c:pt>
                <c:pt idx="52">
                  <c:v>1.1604521514330188</c:v>
                </c:pt>
                <c:pt idx="53">
                  <c:v>2.2095886809942265</c:v>
                </c:pt>
                <c:pt idx="54">
                  <c:v>4.4928270481347531E-2</c:v>
                </c:pt>
                <c:pt idx="55">
                  <c:v>0.10622782851366259</c:v>
                </c:pt>
                <c:pt idx="56">
                  <c:v>9.7333422445174123E-2</c:v>
                </c:pt>
                <c:pt idx="57">
                  <c:v>2.262171334834238</c:v>
                </c:pt>
                <c:pt idx="58">
                  <c:v>0.1217424536949903</c:v>
                </c:pt>
                <c:pt idx="59">
                  <c:v>1.2451291898555419</c:v>
                </c:pt>
                <c:pt idx="60">
                  <c:v>1.3549172782038321</c:v>
                </c:pt>
                <c:pt idx="61">
                  <c:v>1.1157584491460379</c:v>
                </c:pt>
                <c:pt idx="62">
                  <c:v>1.3539614922958183</c:v>
                </c:pt>
                <c:pt idx="63">
                  <c:v>1.4516777694423622</c:v>
                </c:pt>
                <c:pt idx="64">
                  <c:v>0.17458461050186744</c:v>
                </c:pt>
                <c:pt idx="65">
                  <c:v>1.7855253271698928</c:v>
                </c:pt>
                <c:pt idx="66">
                  <c:v>0.61023646724390945</c:v>
                </c:pt>
                <c:pt idx="67">
                  <c:v>0.30760401081970357</c:v>
                </c:pt>
                <c:pt idx="68">
                  <c:v>1.2346666837013078</c:v>
                </c:pt>
                <c:pt idx="69">
                  <c:v>0.2647598636536303</c:v>
                </c:pt>
                <c:pt idx="70">
                  <c:v>2.1395112056517211</c:v>
                </c:pt>
                <c:pt idx="71">
                  <c:v>2.2489053085640442</c:v>
                </c:pt>
                <c:pt idx="72">
                  <c:v>1.9057789644938887</c:v>
                </c:pt>
                <c:pt idx="73">
                  <c:v>1.3874705207821421</c:v>
                </c:pt>
                <c:pt idx="74">
                  <c:v>2.9490386410716711</c:v>
                </c:pt>
                <c:pt idx="75">
                  <c:v>1.5950956479500298</c:v>
                </c:pt>
                <c:pt idx="76">
                  <c:v>1.2957557679100533</c:v>
                </c:pt>
                <c:pt idx="77">
                  <c:v>1.1446930066580647</c:v>
                </c:pt>
                <c:pt idx="78">
                  <c:v>1.8497321504412745</c:v>
                </c:pt>
                <c:pt idx="79">
                  <c:v>1.5304948327385326</c:v>
                </c:pt>
                <c:pt idx="80">
                  <c:v>0.89540149856308204</c:v>
                </c:pt>
                <c:pt idx="81">
                  <c:v>0.12454458799786734</c:v>
                </c:pt>
                <c:pt idx="82">
                  <c:v>1.1053322960313858</c:v>
                </c:pt>
                <c:pt idx="83">
                  <c:v>0.77784293533216775</c:v>
                </c:pt>
                <c:pt idx="84">
                  <c:v>5.9120586334198193E-2</c:v>
                </c:pt>
                <c:pt idx="85">
                  <c:v>1.2228880071980195</c:v>
                </c:pt>
                <c:pt idx="86">
                  <c:v>0.90112358917659996</c:v>
                </c:pt>
                <c:pt idx="87">
                  <c:v>1.9607301556831249</c:v>
                </c:pt>
                <c:pt idx="89">
                  <c:v>0.76816408355103472</c:v>
                </c:pt>
                <c:pt idx="90">
                  <c:v>1.7016739260688361</c:v>
                </c:pt>
                <c:pt idx="91">
                  <c:v>0.19232405685849221</c:v>
                </c:pt>
                <c:pt idx="92">
                  <c:v>2.5116368516062582</c:v>
                </c:pt>
                <c:pt idx="93">
                  <c:v>1.5683938866633449</c:v>
                </c:pt>
                <c:pt idx="94">
                  <c:v>0.99249898998076524</c:v>
                </c:pt>
                <c:pt idx="95">
                  <c:v>3.1449313916663981</c:v>
                </c:pt>
                <c:pt idx="96">
                  <c:v>1.9275123870295188</c:v>
                </c:pt>
                <c:pt idx="97">
                  <c:v>2.2391611815709682</c:v>
                </c:pt>
                <c:pt idx="98">
                  <c:v>1.4313894291051439</c:v>
                </c:pt>
                <c:pt idx="99">
                  <c:v>1.8706099201088149</c:v>
                </c:pt>
                <c:pt idx="100">
                  <c:v>1.6764459835774037</c:v>
                </c:pt>
                <c:pt idx="101">
                  <c:v>2.3231187096764412</c:v>
                </c:pt>
                <c:pt idx="102">
                  <c:v>1.7331044913666518</c:v>
                </c:pt>
                <c:pt idx="104">
                  <c:v>2.1047754722170002</c:v>
                </c:pt>
                <c:pt idx="105">
                  <c:v>2.0870911889500968E-2</c:v>
                </c:pt>
                <c:pt idx="106">
                  <c:v>0.25875910962470555</c:v>
                </c:pt>
                <c:pt idx="107">
                  <c:v>0.98654837628414072</c:v>
                </c:pt>
                <c:pt idx="108">
                  <c:v>0.57367274191418871</c:v>
                </c:pt>
                <c:pt idx="110">
                  <c:v>1.2867863524410172</c:v>
                </c:pt>
                <c:pt idx="111">
                  <c:v>1.5646483445018566</c:v>
                </c:pt>
                <c:pt idx="112">
                  <c:v>1.9822574172002407</c:v>
                </c:pt>
                <c:pt idx="113">
                  <c:v>0.30562909249086412</c:v>
                </c:pt>
                <c:pt idx="114">
                  <c:v>1.1812005629190645</c:v>
                </c:pt>
                <c:pt idx="115">
                  <c:v>0.61714510076366313</c:v>
                </c:pt>
                <c:pt idx="116">
                  <c:v>0.38637999208987028</c:v>
                </c:pt>
                <c:pt idx="117">
                  <c:v>2.7015143747110382</c:v>
                </c:pt>
                <c:pt idx="118">
                  <c:v>1.7554494381243451</c:v>
                </c:pt>
                <c:pt idx="119">
                  <c:v>2.0207600888521449</c:v>
                </c:pt>
                <c:pt idx="120">
                  <c:v>2.0029010883453453</c:v>
                </c:pt>
                <c:pt idx="121">
                  <c:v>0.17444758922122783</c:v>
                </c:pt>
                <c:pt idx="122">
                  <c:v>0.22379173412234477</c:v>
                </c:pt>
                <c:pt idx="123">
                  <c:v>0.71309854506533876</c:v>
                </c:pt>
                <c:pt idx="124">
                  <c:v>3.0421443094102343</c:v>
                </c:pt>
                <c:pt idx="125">
                  <c:v>1.4180603158169418</c:v>
                </c:pt>
                <c:pt idx="126">
                  <c:v>2.6199930681221417</c:v>
                </c:pt>
                <c:pt idx="127">
                  <c:v>2.2723260591943606</c:v>
                </c:pt>
                <c:pt idx="128">
                  <c:v>1.3941907016431825</c:v>
                </c:pt>
                <c:pt idx="129">
                  <c:v>0.62828695180973659</c:v>
                </c:pt>
                <c:pt idx="130">
                  <c:v>0.35271359717489947</c:v>
                </c:pt>
                <c:pt idx="131">
                  <c:v>2.3155053833996604</c:v>
                </c:pt>
                <c:pt idx="133">
                  <c:v>0.46661388260753245</c:v>
                </c:pt>
                <c:pt idx="134">
                  <c:v>1.3905910483864332</c:v>
                </c:pt>
                <c:pt idx="135">
                  <c:v>1.2117639718565689</c:v>
                </c:pt>
                <c:pt idx="136">
                  <c:v>0.65432177804996161</c:v>
                </c:pt>
                <c:pt idx="137">
                  <c:v>1.1962821683275178</c:v>
                </c:pt>
                <c:pt idx="138">
                  <c:v>0.72391681708917588</c:v>
                </c:pt>
                <c:pt idx="139">
                  <c:v>1.6398443530708975</c:v>
                </c:pt>
                <c:pt idx="140">
                  <c:v>1.8123423112043637</c:v>
                </c:pt>
                <c:pt idx="141">
                  <c:v>1.1838768009619445</c:v>
                </c:pt>
                <c:pt idx="142">
                  <c:v>0.93497252000164033</c:v>
                </c:pt>
                <c:pt idx="144">
                  <c:v>0.97212301695317527</c:v>
                </c:pt>
                <c:pt idx="145">
                  <c:v>2.1629942380991811</c:v>
                </c:pt>
                <c:pt idx="146">
                  <c:v>2.2010919694092141</c:v>
                </c:pt>
                <c:pt idx="147">
                  <c:v>1.3113912145860818</c:v>
                </c:pt>
                <c:pt idx="148">
                  <c:v>1.2321693760535513</c:v>
                </c:pt>
                <c:pt idx="149">
                  <c:v>1.5638264004515279</c:v>
                </c:pt>
                <c:pt idx="150">
                  <c:v>2.2130174721422806</c:v>
                </c:pt>
                <c:pt idx="151">
                  <c:v>1.7609861947224938</c:v>
                </c:pt>
                <c:pt idx="152">
                  <c:v>1.9531151859891229</c:v>
                </c:pt>
                <c:pt idx="153">
                  <c:v>0.28230206379848755</c:v>
                </c:pt>
                <c:pt idx="154">
                  <c:v>0.36385514988348289</c:v>
                </c:pt>
                <c:pt idx="155">
                  <c:v>1.1053831328113286</c:v>
                </c:pt>
                <c:pt idx="156">
                  <c:v>2.2299153757906542</c:v>
                </c:pt>
                <c:pt idx="157">
                  <c:v>2.0817481004377627</c:v>
                </c:pt>
                <c:pt idx="158">
                  <c:v>0.92381090044641967</c:v>
                </c:pt>
                <c:pt idx="159">
                  <c:v>0.80298117804514102</c:v>
                </c:pt>
                <c:pt idx="160">
                  <c:v>3.0650740221194002</c:v>
                </c:pt>
                <c:pt idx="161">
                  <c:v>1.3796095836571418</c:v>
                </c:pt>
                <c:pt idx="162">
                  <c:v>0.55346800865385115</c:v>
                </c:pt>
                <c:pt idx="163">
                  <c:v>1.564502432548786</c:v>
                </c:pt>
                <c:pt idx="164">
                  <c:v>0.29337369614362946</c:v>
                </c:pt>
                <c:pt idx="165">
                  <c:v>2.7674924428633387</c:v>
                </c:pt>
                <c:pt idx="166">
                  <c:v>1.4551992834998633</c:v>
                </c:pt>
                <c:pt idx="167">
                  <c:v>0.86095875220928209</c:v>
                </c:pt>
                <c:pt idx="168">
                  <c:v>1.9048407789523569</c:v>
                </c:pt>
                <c:pt idx="169">
                  <c:v>0.27152588779439596</c:v>
                </c:pt>
                <c:pt idx="170">
                  <c:v>1.5730162455138539</c:v>
                </c:pt>
                <c:pt idx="172">
                  <c:v>1.7353715453936578</c:v>
                </c:pt>
                <c:pt idx="173">
                  <c:v>2.1517232421719181</c:v>
                </c:pt>
                <c:pt idx="174">
                  <c:v>1.5125031459538425</c:v>
                </c:pt>
                <c:pt idx="175">
                  <c:v>1.2957082985943502</c:v>
                </c:pt>
                <c:pt idx="176">
                  <c:v>0.87292716271406423</c:v>
                </c:pt>
                <c:pt idx="177">
                  <c:v>0.19611746519608644</c:v>
                </c:pt>
                <c:pt idx="178">
                  <c:v>1.2503262754581199E-2</c:v>
                </c:pt>
                <c:pt idx="179">
                  <c:v>2.2480103876403761</c:v>
                </c:pt>
                <c:pt idx="180">
                  <c:v>2.4184103661230179</c:v>
                </c:pt>
                <c:pt idx="181">
                  <c:v>1.521714328444322</c:v>
                </c:pt>
                <c:pt idx="182">
                  <c:v>0.45117165791607311</c:v>
                </c:pt>
                <c:pt idx="183">
                  <c:v>9.0171600844229077E-3</c:v>
                </c:pt>
                <c:pt idx="184">
                  <c:v>1.3713239653077121</c:v>
                </c:pt>
                <c:pt idx="185">
                  <c:v>1.690496329449402</c:v>
                </c:pt>
                <c:pt idx="186">
                  <c:v>1.3435497872471696</c:v>
                </c:pt>
                <c:pt idx="187">
                  <c:v>0.45382526326127393</c:v>
                </c:pt>
                <c:pt idx="188">
                  <c:v>2.0483032934503211</c:v>
                </c:pt>
                <c:pt idx="189">
                  <c:v>3.332252131147631</c:v>
                </c:pt>
                <c:pt idx="190">
                  <c:v>1.7974297483255766</c:v>
                </c:pt>
                <c:pt idx="191">
                  <c:v>0.84218792204521842</c:v>
                </c:pt>
                <c:pt idx="192">
                  <c:v>2.4776981383038166</c:v>
                </c:pt>
                <c:pt idx="193">
                  <c:v>1.2686020870518611</c:v>
                </c:pt>
                <c:pt idx="194">
                  <c:v>1.3143371848624807</c:v>
                </c:pt>
                <c:pt idx="195">
                  <c:v>6.8478757917257464E-3</c:v>
                </c:pt>
                <c:pt idx="196">
                  <c:v>2.3131064418269411</c:v>
                </c:pt>
                <c:pt idx="197">
                  <c:v>2.0220477140115514</c:v>
                </c:pt>
                <c:pt idx="198">
                  <c:v>0.72576243028880083</c:v>
                </c:pt>
                <c:pt idx="199">
                  <c:v>0.30392286529160045</c:v>
                </c:pt>
                <c:pt idx="200">
                  <c:v>1.7891157645768567</c:v>
                </c:pt>
                <c:pt idx="201">
                  <c:v>1.1038953503689937</c:v>
                </c:pt>
                <c:pt idx="202">
                  <c:v>1.0726428772111829</c:v>
                </c:pt>
                <c:pt idx="203">
                  <c:v>0.75550560271712175</c:v>
                </c:pt>
                <c:pt idx="204">
                  <c:v>2.2077004329294891</c:v>
                </c:pt>
                <c:pt idx="205">
                  <c:v>2.6061768266289849</c:v>
                </c:pt>
                <c:pt idx="206">
                  <c:v>5.9196994978416941E-2</c:v>
                </c:pt>
                <c:pt idx="207">
                  <c:v>2.54987608653729</c:v>
                </c:pt>
                <c:pt idx="208">
                  <c:v>0.89885091987094157</c:v>
                </c:pt>
                <c:pt idx="209">
                  <c:v>2.4547269352460868</c:v>
                </c:pt>
                <c:pt idx="210">
                  <c:v>2.4793426559910627</c:v>
                </c:pt>
                <c:pt idx="211">
                  <c:v>0.36407095293666702</c:v>
                </c:pt>
                <c:pt idx="212">
                  <c:v>0.46436348952486917</c:v>
                </c:pt>
                <c:pt idx="213">
                  <c:v>0.22009320331760709</c:v>
                </c:pt>
                <c:pt idx="214">
                  <c:v>2.3950522976071364</c:v>
                </c:pt>
                <c:pt idx="215">
                  <c:v>1.7229632949311555</c:v>
                </c:pt>
                <c:pt idx="216">
                  <c:v>0.44611279151273031</c:v>
                </c:pt>
                <c:pt idx="217">
                  <c:v>1.6733136340993164</c:v>
                </c:pt>
                <c:pt idx="218">
                  <c:v>1.5185803444307622</c:v>
                </c:pt>
                <c:pt idx="219">
                  <c:v>1.8117515604081671</c:v>
                </c:pt>
                <c:pt idx="220">
                  <c:v>1.3792789926208797</c:v>
                </c:pt>
                <c:pt idx="221">
                  <c:v>1.3386345977809717</c:v>
                </c:pt>
                <c:pt idx="222">
                  <c:v>2.6715262348373852</c:v>
                </c:pt>
                <c:pt idx="223">
                  <c:v>0.10914847934547578</c:v>
                </c:pt>
                <c:pt idx="224">
                  <c:v>1.3252388700119748</c:v>
                </c:pt>
                <c:pt idx="226">
                  <c:v>4.4917855637484304E-5</c:v>
                </c:pt>
                <c:pt idx="227">
                  <c:v>0.96105733773136126</c:v>
                </c:pt>
                <c:pt idx="228">
                  <c:v>1.822042255243024</c:v>
                </c:pt>
                <c:pt idx="229">
                  <c:v>2.1034360947517285</c:v>
                </c:pt>
                <c:pt idx="230">
                  <c:v>8.7825725880963046E-2</c:v>
                </c:pt>
                <c:pt idx="231">
                  <c:v>1.8955590657861783</c:v>
                </c:pt>
                <c:pt idx="232">
                  <c:v>1.488293099926266</c:v>
                </c:pt>
                <c:pt idx="233">
                  <c:v>1.2322137120894341</c:v>
                </c:pt>
                <c:pt idx="234">
                  <c:v>2.3845950909469202</c:v>
                </c:pt>
                <c:pt idx="235">
                  <c:v>2.5965011174273642</c:v>
                </c:pt>
                <c:pt idx="236">
                  <c:v>0.85376649589005749</c:v>
                </c:pt>
                <c:pt idx="237">
                  <c:v>1.2003055516843306</c:v>
                </c:pt>
                <c:pt idx="238">
                  <c:v>1.5290436524396398</c:v>
                </c:pt>
                <c:pt idx="239">
                  <c:v>1.2330334061831696</c:v>
                </c:pt>
                <c:pt idx="240">
                  <c:v>1.3018341139127578</c:v>
                </c:pt>
                <c:pt idx="241">
                  <c:v>0.90073508313130424</c:v>
                </c:pt>
                <c:pt idx="242">
                  <c:v>0.65522710112532168</c:v>
                </c:pt>
                <c:pt idx="243">
                  <c:v>2.2533303485927281</c:v>
                </c:pt>
                <c:pt idx="244">
                  <c:v>1.18240298717606</c:v>
                </c:pt>
                <c:pt idx="245">
                  <c:v>0.74346399414576658</c:v>
                </c:pt>
                <c:pt idx="246">
                  <c:v>1.0758432876770927</c:v>
                </c:pt>
                <c:pt idx="247">
                  <c:v>1.0215751027927882</c:v>
                </c:pt>
                <c:pt idx="248">
                  <c:v>0.67880186473186299</c:v>
                </c:pt>
                <c:pt idx="249">
                  <c:v>0.92086149926897964</c:v>
                </c:pt>
                <c:pt idx="250">
                  <c:v>0.88646914368166618</c:v>
                </c:pt>
                <c:pt idx="251">
                  <c:v>2.601588278522724</c:v>
                </c:pt>
                <c:pt idx="252">
                  <c:v>2.1782902697330591</c:v>
                </c:pt>
                <c:pt idx="253">
                  <c:v>1.7724465768518884</c:v>
                </c:pt>
                <c:pt idx="254">
                  <c:v>1.0512705075067541</c:v>
                </c:pt>
                <c:pt idx="255">
                  <c:v>2.4180617022016606</c:v>
                </c:pt>
                <c:pt idx="256">
                  <c:v>1.3985335162145094E-2</c:v>
                </c:pt>
                <c:pt idx="257">
                  <c:v>1.0816681034904958</c:v>
                </c:pt>
                <c:pt idx="258">
                  <c:v>3.3670865481875447</c:v>
                </c:pt>
                <c:pt idx="259">
                  <c:v>1.5324995738114542</c:v>
                </c:pt>
                <c:pt idx="260">
                  <c:v>3.1062246929527042</c:v>
                </c:pt>
                <c:pt idx="262">
                  <c:v>1.3833475566188289</c:v>
                </c:pt>
                <c:pt idx="263">
                  <c:v>2.2196192435263282</c:v>
                </c:pt>
                <c:pt idx="265">
                  <c:v>2.3504212376557017</c:v>
                </c:pt>
                <c:pt idx="266">
                  <c:v>0.99049081290919372</c:v>
                </c:pt>
                <c:pt idx="267">
                  <c:v>1.641344401651188</c:v>
                </c:pt>
                <c:pt idx="268">
                  <c:v>1.6391839935362695</c:v>
                </c:pt>
                <c:pt idx="269">
                  <c:v>1.7549533027529898</c:v>
                </c:pt>
                <c:pt idx="271">
                  <c:v>1.1589481007203226</c:v>
                </c:pt>
                <c:pt idx="272">
                  <c:v>1.4507613821978187</c:v>
                </c:pt>
                <c:pt idx="273">
                  <c:v>1.278353343210626</c:v>
                </c:pt>
                <c:pt idx="274">
                  <c:v>1.6374742382855738</c:v>
                </c:pt>
                <c:pt idx="275">
                  <c:v>1.9572191727751345</c:v>
                </c:pt>
                <c:pt idx="276">
                  <c:v>1.6959360627071176</c:v>
                </c:pt>
                <c:pt idx="277">
                  <c:v>0.70802536904421398</c:v>
                </c:pt>
                <c:pt idx="278">
                  <c:v>0.84813965774879385</c:v>
                </c:pt>
                <c:pt idx="279">
                  <c:v>1.3335353618999835</c:v>
                </c:pt>
                <c:pt idx="280">
                  <c:v>0.45176787633954962</c:v>
                </c:pt>
                <c:pt idx="281">
                  <c:v>1.540166296913599</c:v>
                </c:pt>
                <c:pt idx="282">
                  <c:v>1.28257005101606</c:v>
                </c:pt>
                <c:pt idx="283">
                  <c:v>2.3761304958217968</c:v>
                </c:pt>
                <c:pt idx="284">
                  <c:v>0.37963416901790642</c:v>
                </c:pt>
                <c:pt idx="285">
                  <c:v>0.21413139474031226</c:v>
                </c:pt>
                <c:pt idx="286">
                  <c:v>0.54411089614440844</c:v>
                </c:pt>
                <c:pt idx="287">
                  <c:v>0.26250790933923757</c:v>
                </c:pt>
                <c:pt idx="288">
                  <c:v>0.43905460861300044</c:v>
                </c:pt>
                <c:pt idx="289">
                  <c:v>0.2018893591692579</c:v>
                </c:pt>
                <c:pt idx="290">
                  <c:v>0.16382406535506425</c:v>
                </c:pt>
                <c:pt idx="291">
                  <c:v>0.86574852704124561</c:v>
                </c:pt>
                <c:pt idx="292">
                  <c:v>1.0057709788684652</c:v>
                </c:pt>
                <c:pt idx="294">
                  <c:v>1.6527210142011377</c:v>
                </c:pt>
                <c:pt idx="295">
                  <c:v>3.4829428607346027</c:v>
                </c:pt>
                <c:pt idx="296">
                  <c:v>1.1415540222570304</c:v>
                </c:pt>
                <c:pt idx="298">
                  <c:v>3.0371773275932505</c:v>
                </c:pt>
                <c:pt idx="299">
                  <c:v>7.5278278671411175E-3</c:v>
                </c:pt>
                <c:pt idx="300">
                  <c:v>0.86592128779460864</c:v>
                </c:pt>
                <c:pt idx="301">
                  <c:v>1.8397765536377044</c:v>
                </c:pt>
                <c:pt idx="302">
                  <c:v>0.47233781353371646</c:v>
                </c:pt>
                <c:pt idx="303">
                  <c:v>1.6062536276983961</c:v>
                </c:pt>
                <c:pt idx="304">
                  <c:v>0.34188773056248556</c:v>
                </c:pt>
                <c:pt idx="305">
                  <c:v>1.0407019178338188</c:v>
                </c:pt>
                <c:pt idx="306">
                  <c:v>0.69888201350231272</c:v>
                </c:pt>
                <c:pt idx="307">
                  <c:v>1.3076792387401086</c:v>
                </c:pt>
                <c:pt idx="308">
                  <c:v>0.95358158663171755</c:v>
                </c:pt>
                <c:pt idx="309">
                  <c:v>0.6774585777550246</c:v>
                </c:pt>
                <c:pt idx="310">
                  <c:v>1.6139448795515521</c:v>
                </c:pt>
                <c:pt idx="311">
                  <c:v>0.84547371313549724</c:v>
                </c:pt>
                <c:pt idx="312">
                  <c:v>3.6569956833712767</c:v>
                </c:pt>
                <c:pt idx="313">
                  <c:v>1.3359846735124548</c:v>
                </c:pt>
                <c:pt idx="314">
                  <c:v>0.89269715048189269</c:v>
                </c:pt>
                <c:pt idx="315">
                  <c:v>2.7484257938931287</c:v>
                </c:pt>
                <c:pt idx="316">
                  <c:v>2.174664581510811</c:v>
                </c:pt>
                <c:pt idx="317">
                  <c:v>1.8237183695286441</c:v>
                </c:pt>
                <c:pt idx="318">
                  <c:v>0.45861683693793431</c:v>
                </c:pt>
                <c:pt idx="319">
                  <c:v>1.8878987323508858</c:v>
                </c:pt>
                <c:pt idx="320">
                  <c:v>0.81159428826601654</c:v>
                </c:pt>
                <c:pt idx="321">
                  <c:v>7.6344559058065592E-3</c:v>
                </c:pt>
                <c:pt idx="322">
                  <c:v>1.0988903918140338</c:v>
                </c:pt>
                <c:pt idx="323">
                  <c:v>2.1530637374272592</c:v>
                </c:pt>
                <c:pt idx="324">
                  <c:v>1.14362762059726</c:v>
                </c:pt>
                <c:pt idx="325">
                  <c:v>0.98769934593394049</c:v>
                </c:pt>
                <c:pt idx="326">
                  <c:v>0.87350083408847856</c:v>
                </c:pt>
                <c:pt idx="327">
                  <c:v>0.45318777733861015</c:v>
                </c:pt>
                <c:pt idx="328">
                  <c:v>2.0172440691735938</c:v>
                </c:pt>
                <c:pt idx="329">
                  <c:v>1.5232177842119523</c:v>
                </c:pt>
                <c:pt idx="330">
                  <c:v>0.67664540998175471</c:v>
                </c:pt>
                <c:pt idx="331">
                  <c:v>0.77343140236980357</c:v>
                </c:pt>
                <c:pt idx="332">
                  <c:v>2.4496947624394956</c:v>
                </c:pt>
                <c:pt idx="333">
                  <c:v>1.8572256527406337</c:v>
                </c:pt>
                <c:pt idx="334">
                  <c:v>1.7674823456576176</c:v>
                </c:pt>
                <c:pt idx="335">
                  <c:v>0.69972618285160659</c:v>
                </c:pt>
                <c:pt idx="336">
                  <c:v>1.5355667171763696</c:v>
                </c:pt>
                <c:pt idx="337">
                  <c:v>1.5055261551717678</c:v>
                </c:pt>
                <c:pt idx="338">
                  <c:v>1.946292658875298</c:v>
                </c:pt>
                <c:pt idx="339">
                  <c:v>1.1116677659887326</c:v>
                </c:pt>
                <c:pt idx="340">
                  <c:v>1.9077047935785514</c:v>
                </c:pt>
                <c:pt idx="341">
                  <c:v>1.5335037652591577</c:v>
                </c:pt>
                <c:pt idx="342">
                  <c:v>3.0104242014935712</c:v>
                </c:pt>
                <c:pt idx="343">
                  <c:v>0.79830949350784464</c:v>
                </c:pt>
                <c:pt idx="344">
                  <c:v>0.32081092294988728</c:v>
                </c:pt>
                <c:pt idx="345">
                  <c:v>2.513333881348558</c:v>
                </c:pt>
                <c:pt idx="346">
                  <c:v>2.5332240812220812</c:v>
                </c:pt>
                <c:pt idx="347">
                  <c:v>1.713433704904247</c:v>
                </c:pt>
                <c:pt idx="348">
                  <c:v>1.2772640013793197</c:v>
                </c:pt>
                <c:pt idx="349">
                  <c:v>1.8772007043494257</c:v>
                </c:pt>
                <c:pt idx="351">
                  <c:v>1.1004138332820081</c:v>
                </c:pt>
                <c:pt idx="352">
                  <c:v>1.7301601445229657</c:v>
                </c:pt>
                <c:pt idx="353">
                  <c:v>1.2832335591323818</c:v>
                </c:pt>
                <c:pt idx="354">
                  <c:v>2.1207016606605507</c:v>
                </c:pt>
                <c:pt idx="355">
                  <c:v>2.7052724082525992</c:v>
                </c:pt>
                <c:pt idx="356">
                  <c:v>3.9311504969387581E-2</c:v>
                </c:pt>
                <c:pt idx="357">
                  <c:v>2.1822141874043512</c:v>
                </c:pt>
                <c:pt idx="358">
                  <c:v>0.40919901315754181</c:v>
                </c:pt>
                <c:pt idx="359">
                  <c:v>2.1944841427331552</c:v>
                </c:pt>
                <c:pt idx="360">
                  <c:v>1.1158994916604572</c:v>
                </c:pt>
              </c:numCache>
            </c:numRef>
          </c:xVal>
          <c:yVal>
            <c:numRef>
              <c:f>[1]Sheet1!$V$2:$V$362</c:f>
              <c:numCache>
                <c:formatCode>General</c:formatCode>
                <c:ptCount val="361"/>
                <c:pt idx="0">
                  <c:v>0.35218251811136181</c:v>
                </c:pt>
                <c:pt idx="1">
                  <c:v>0.53985564971685851</c:v>
                </c:pt>
                <c:pt idx="2">
                  <c:v>1.3935752032695872</c:v>
                </c:pt>
                <c:pt idx="3">
                  <c:v>0.82930377283102508</c:v>
                </c:pt>
                <c:pt idx="4">
                  <c:v>4.3473251355763054</c:v>
                </c:pt>
                <c:pt idx="5">
                  <c:v>0.19033169817029141</c:v>
                </c:pt>
                <c:pt idx="6">
                  <c:v>0.49956212376790926</c:v>
                </c:pt>
                <c:pt idx="7">
                  <c:v>1.7763379096201761</c:v>
                </c:pt>
                <c:pt idx="8">
                  <c:v>0.98900461569853904</c:v>
                </c:pt>
                <c:pt idx="9">
                  <c:v>1.7249581862877261</c:v>
                </c:pt>
                <c:pt idx="10">
                  <c:v>1.6901289297412749</c:v>
                </c:pt>
                <c:pt idx="11">
                  <c:v>1.1019097953877501</c:v>
                </c:pt>
                <c:pt idx="12">
                  <c:v>0.55882465584108865</c:v>
                </c:pt>
                <c:pt idx="13">
                  <c:v>3.6147390703197031</c:v>
                </c:pt>
                <c:pt idx="14">
                  <c:v>3.2013288336556509</c:v>
                </c:pt>
                <c:pt idx="15">
                  <c:v>1.468900924472972</c:v>
                </c:pt>
                <c:pt idx="16">
                  <c:v>1.1738390786484754</c:v>
                </c:pt>
                <c:pt idx="17">
                  <c:v>2.1753668310613494</c:v>
                </c:pt>
                <c:pt idx="18">
                  <c:v>2.1782573208121887</c:v>
                </c:pt>
                <c:pt idx="19">
                  <c:v>0.66169058123283664</c:v>
                </c:pt>
                <c:pt idx="20">
                  <c:v>2.2606675369900198</c:v>
                </c:pt>
                <c:pt idx="21">
                  <c:v>0.74187855309919715</c:v>
                </c:pt>
                <c:pt idx="22">
                  <c:v>0.19063287327383335</c:v>
                </c:pt>
                <c:pt idx="23">
                  <c:v>2.2894774663446018</c:v>
                </c:pt>
                <c:pt idx="24">
                  <c:v>2.3085644135612378</c:v>
                </c:pt>
                <c:pt idx="25">
                  <c:v>3.4761792624817032</c:v>
                </c:pt>
                <c:pt idx="26">
                  <c:v>1.9708116108725173</c:v>
                </c:pt>
                <c:pt idx="27">
                  <c:v>3.0968231454246737</c:v>
                </c:pt>
                <c:pt idx="28">
                  <c:v>1.0881360887005507</c:v>
                </c:pt>
                <c:pt idx="29">
                  <c:v>0.35902194264166798</c:v>
                </c:pt>
                <c:pt idx="30">
                  <c:v>2.4915951227471234</c:v>
                </c:pt>
                <c:pt idx="31">
                  <c:v>2.032586360959419</c:v>
                </c:pt>
                <c:pt idx="32">
                  <c:v>-1.928654933106606E-16</c:v>
                </c:pt>
                <c:pt idx="33">
                  <c:v>1.6967930850817441</c:v>
                </c:pt>
                <c:pt idx="34">
                  <c:v>3.2955121224977679</c:v>
                </c:pt>
                <c:pt idx="35">
                  <c:v>1.4959458031240878</c:v>
                </c:pt>
                <c:pt idx="36">
                  <c:v>0.82930377283102441</c:v>
                </c:pt>
                <c:pt idx="37">
                  <c:v>2.5963221386803315</c:v>
                </c:pt>
                <c:pt idx="38">
                  <c:v>3.0772770391928308</c:v>
                </c:pt>
                <c:pt idx="39">
                  <c:v>1.0342845971600858</c:v>
                </c:pt>
                <c:pt idx="40">
                  <c:v>0.70137607410189762</c:v>
                </c:pt>
                <c:pt idx="41">
                  <c:v>1.6869836453161591</c:v>
                </c:pt>
                <c:pt idx="42">
                  <c:v>1.822277075348488</c:v>
                </c:pt>
                <c:pt idx="43">
                  <c:v>2.0440985785341499</c:v>
                </c:pt>
                <c:pt idx="44">
                  <c:v>2.4145555562292147</c:v>
                </c:pt>
                <c:pt idx="45">
                  <c:v>0.48307641438160387</c:v>
                </c:pt>
                <c:pt idx="46">
                  <c:v>0.32528262215149212</c:v>
                </c:pt>
                <c:pt idx="47">
                  <c:v>0.23338666301011352</c:v>
                </c:pt>
                <c:pt idx="48">
                  <c:v>0.86033800657099524</c:v>
                </c:pt>
                <c:pt idx="49">
                  <c:v>0.33099321904142448</c:v>
                </c:pt>
                <c:pt idx="50">
                  <c:v>1.0203267476803366</c:v>
                </c:pt>
                <c:pt idx="51">
                  <c:v>1.5382293874815918</c:v>
                </c:pt>
                <c:pt idx="52">
                  <c:v>1.1111504521226658</c:v>
                </c:pt>
                <c:pt idx="53">
                  <c:v>2.2546688990549177</c:v>
                </c:pt>
                <c:pt idx="54">
                  <c:v>0.18631042423736799</c:v>
                </c:pt>
                <c:pt idx="55">
                  <c:v>5.6481355952448173E-2</c:v>
                </c:pt>
                <c:pt idx="56">
                  <c:v>0.38321675185133131</c:v>
                </c:pt>
                <c:pt idx="57">
                  <c:v>2.7267951046699372</c:v>
                </c:pt>
                <c:pt idx="58">
                  <c:v>3.4762106259211868E-2</c:v>
                </c:pt>
                <c:pt idx="59">
                  <c:v>1.1687920203141822</c:v>
                </c:pt>
                <c:pt idx="60">
                  <c:v>1.2597730063299786</c:v>
                </c:pt>
                <c:pt idx="61">
                  <c:v>1.6744018128452813</c:v>
                </c:pt>
                <c:pt idx="62">
                  <c:v>1.2003336074785598</c:v>
                </c:pt>
                <c:pt idx="63">
                  <c:v>1.1687920203141815</c:v>
                </c:pt>
                <c:pt idx="64">
                  <c:v>0.64143738525086147</c:v>
                </c:pt>
                <c:pt idx="65">
                  <c:v>1.4382031886892928</c:v>
                </c:pt>
                <c:pt idx="66">
                  <c:v>0.17609125905568129</c:v>
                </c:pt>
                <c:pt idx="67">
                  <c:v>0.11529559361281642</c:v>
                </c:pt>
                <c:pt idx="68">
                  <c:v>0.4393326938302643</c:v>
                </c:pt>
                <c:pt idx="69">
                  <c:v>0.75860274426147378</c:v>
                </c:pt>
                <c:pt idx="70">
                  <c:v>2.4582600373603225</c:v>
                </c:pt>
                <c:pt idx="71">
                  <c:v>2.20682587603185</c:v>
                </c:pt>
                <c:pt idx="72">
                  <c:v>1.3135157072120398</c:v>
                </c:pt>
                <c:pt idx="73">
                  <c:v>1.8015507042586987</c:v>
                </c:pt>
                <c:pt idx="74">
                  <c:v>3.2987985133740287</c:v>
                </c:pt>
                <c:pt idx="75">
                  <c:v>1.666673949126108</c:v>
                </c:pt>
                <c:pt idx="76">
                  <c:v>0.83839927766555822</c:v>
                </c:pt>
                <c:pt idx="77">
                  <c:v>1.0700378666077615</c:v>
                </c:pt>
                <c:pt idx="78">
                  <c:v>2.4228359687795225</c:v>
                </c:pt>
                <c:pt idx="79">
                  <c:v>1.7203890280777525</c:v>
                </c:pt>
                <c:pt idx="80">
                  <c:v>1.2261701233990001</c:v>
                </c:pt>
                <c:pt idx="81">
                  <c:v>0.12104369272477582</c:v>
                </c:pt>
                <c:pt idx="82">
                  <c:v>0.48902047801937165</c:v>
                </c:pt>
                <c:pt idx="83">
                  <c:v>0.23147544941768194</c:v>
                </c:pt>
                <c:pt idx="84">
                  <c:v>0.12653247961485717</c:v>
                </c:pt>
                <c:pt idx="85">
                  <c:v>1.2572784878009038</c:v>
                </c:pt>
                <c:pt idx="86">
                  <c:v>0.90759048821861998</c:v>
                </c:pt>
                <c:pt idx="87">
                  <c:v>1.9017306917292178</c:v>
                </c:pt>
                <c:pt idx="88">
                  <c:v>1.3980286311561541</c:v>
                </c:pt>
                <c:pt idx="89">
                  <c:v>0.63682209758717789</c:v>
                </c:pt>
                <c:pt idx="90">
                  <c:v>1.5409548089261325</c:v>
                </c:pt>
                <c:pt idx="91">
                  <c:v>0.16450938650586683</c:v>
                </c:pt>
                <c:pt idx="92">
                  <c:v>1.8312652786498975</c:v>
                </c:pt>
                <c:pt idx="93">
                  <c:v>1.7514074226375191</c:v>
                </c:pt>
                <c:pt idx="94">
                  <c:v>1.3872626723393118</c:v>
                </c:pt>
                <c:pt idx="95">
                  <c:v>2.7258241581636571</c:v>
                </c:pt>
                <c:pt idx="96">
                  <c:v>1.5711262770843046</c:v>
                </c:pt>
                <c:pt idx="97">
                  <c:v>2.8651533459231571</c:v>
                </c:pt>
                <c:pt idx="98">
                  <c:v>1.5711262770843042</c:v>
                </c:pt>
                <c:pt idx="99">
                  <c:v>2.0960405542954268</c:v>
                </c:pt>
                <c:pt idx="100">
                  <c:v>1.7215358322347598</c:v>
                </c:pt>
                <c:pt idx="101">
                  <c:v>2.8712809728579742</c:v>
                </c:pt>
                <c:pt idx="102">
                  <c:v>2.1568519010700107</c:v>
                </c:pt>
                <c:pt idx="103">
                  <c:v>2.2272437815030632</c:v>
                </c:pt>
                <c:pt idx="104">
                  <c:v>1.5409548089261327</c:v>
                </c:pt>
                <c:pt idx="105">
                  <c:v>0.43933269383026458</c:v>
                </c:pt>
                <c:pt idx="106">
                  <c:v>0.77815125038364641</c:v>
                </c:pt>
                <c:pt idx="107">
                  <c:v>1.4484486548237141</c:v>
                </c:pt>
                <c:pt idx="108">
                  <c:v>1.3222192947339189</c:v>
                </c:pt>
                <c:pt idx="109">
                  <c:v>2.4141919320760992</c:v>
                </c:pt>
                <c:pt idx="110">
                  <c:v>1.0019117909752921</c:v>
                </c:pt>
                <c:pt idx="111">
                  <c:v>1.0475182377922858</c:v>
                </c:pt>
                <c:pt idx="112">
                  <c:v>2.1375123531221289</c:v>
                </c:pt>
                <c:pt idx="113">
                  <c:v>0.70614858896314214</c:v>
                </c:pt>
                <c:pt idx="114">
                  <c:v>1.1687920203141817</c:v>
                </c:pt>
                <c:pt idx="115">
                  <c:v>0.15126767533064908</c:v>
                </c:pt>
                <c:pt idx="116">
                  <c:v>0.54406804435027567</c:v>
                </c:pt>
                <c:pt idx="117">
                  <c:v>3.3935313329243995</c:v>
                </c:pt>
                <c:pt idx="118">
                  <c:v>1.3935752032695872</c:v>
                </c:pt>
                <c:pt idx="119">
                  <c:v>1.7722740754205846</c:v>
                </c:pt>
                <c:pt idx="120">
                  <c:v>1.2955670999624778</c:v>
                </c:pt>
                <c:pt idx="121">
                  <c:v>0.10051413727688205</c:v>
                </c:pt>
                <c:pt idx="122">
                  <c:v>0.54406804435027567</c:v>
                </c:pt>
                <c:pt idx="123">
                  <c:v>0.6283889300503116</c:v>
                </c:pt>
                <c:pt idx="124">
                  <c:v>4.0303871773242754</c:v>
                </c:pt>
                <c:pt idx="125">
                  <c:v>1.5677237645229078</c:v>
                </c:pt>
                <c:pt idx="126">
                  <c:v>3.2003342989196462</c:v>
                </c:pt>
                <c:pt idx="127">
                  <c:v>3.2068377765214056</c:v>
                </c:pt>
                <c:pt idx="128">
                  <c:v>0.98900461569853881</c:v>
                </c:pt>
                <c:pt idx="129">
                  <c:v>0.43933269383026446</c:v>
                </c:pt>
                <c:pt idx="130">
                  <c:v>0.19148558654594441</c:v>
                </c:pt>
                <c:pt idx="131">
                  <c:v>1.5597685565301318</c:v>
                </c:pt>
                <c:pt idx="132">
                  <c:v>0.82321836010406158</c:v>
                </c:pt>
                <c:pt idx="133">
                  <c:v>0.70436503622272495</c:v>
                </c:pt>
                <c:pt idx="134">
                  <c:v>0.98900461569853881</c:v>
                </c:pt>
                <c:pt idx="135">
                  <c:v>1.3527183534438689</c:v>
                </c:pt>
                <c:pt idx="136">
                  <c:v>0.5929166118880923</c:v>
                </c:pt>
                <c:pt idx="137">
                  <c:v>0.98900461569853881</c:v>
                </c:pt>
                <c:pt idx="138">
                  <c:v>1.2367890994092918</c:v>
                </c:pt>
                <c:pt idx="139">
                  <c:v>1.3935752032695872</c:v>
                </c:pt>
                <c:pt idx="140">
                  <c:v>1.3109965906251673</c:v>
                </c:pt>
                <c:pt idx="141">
                  <c:v>0.69361082075009084</c:v>
                </c:pt>
                <c:pt idx="142">
                  <c:v>1.6432628209719533</c:v>
                </c:pt>
                <c:pt idx="143">
                  <c:v>1.7805111750629459</c:v>
                </c:pt>
                <c:pt idx="144">
                  <c:v>0.33685164198735362</c:v>
                </c:pt>
                <c:pt idx="145">
                  <c:v>1.7283537820212285</c:v>
                </c:pt>
                <c:pt idx="146">
                  <c:v>1.4948500216800977</c:v>
                </c:pt>
                <c:pt idx="147">
                  <c:v>0.58120985235484413</c:v>
                </c:pt>
                <c:pt idx="148">
                  <c:v>0.86033800657099568</c:v>
                </c:pt>
                <c:pt idx="149">
                  <c:v>1.6744018128452813</c:v>
                </c:pt>
                <c:pt idx="150">
                  <c:v>2.2606675369900202</c:v>
                </c:pt>
                <c:pt idx="151">
                  <c:v>1.3473300153169498</c:v>
                </c:pt>
                <c:pt idx="152">
                  <c:v>1.4296369448584814</c:v>
                </c:pt>
                <c:pt idx="153">
                  <c:v>4.5757490560675074E-2</c:v>
                </c:pt>
                <c:pt idx="154">
                  <c:v>0.45863784902564936</c:v>
                </c:pt>
                <c:pt idx="155">
                  <c:v>1.1245508004664719</c:v>
                </c:pt>
                <c:pt idx="156">
                  <c:v>2.2894774663446018</c:v>
                </c:pt>
                <c:pt idx="157">
                  <c:v>2.4839437142904202</c:v>
                </c:pt>
                <c:pt idx="158">
                  <c:v>0.96023287312851391</c:v>
                </c:pt>
                <c:pt idx="159">
                  <c:v>1.533072660048812</c:v>
                </c:pt>
                <c:pt idx="160">
                  <c:v>3.2998884737451131</c:v>
                </c:pt>
                <c:pt idx="161">
                  <c:v>0.72473086648044271</c:v>
                </c:pt>
                <c:pt idx="162">
                  <c:v>1.0881360887005593</c:v>
                </c:pt>
                <c:pt idx="163">
                  <c:v>1.0413926851582238</c:v>
                </c:pt>
                <c:pt idx="164">
                  <c:v>0.15126767533064908</c:v>
                </c:pt>
                <c:pt idx="165">
                  <c:v>3.0093696485846402</c:v>
                </c:pt>
                <c:pt idx="166">
                  <c:v>0.90759048821861998</c:v>
                </c:pt>
                <c:pt idx="167">
                  <c:v>0.24123599430861414</c:v>
                </c:pt>
                <c:pt idx="168">
                  <c:v>1.2671717284030137</c:v>
                </c:pt>
                <c:pt idx="169">
                  <c:v>0.76797995453040935</c:v>
                </c:pt>
                <c:pt idx="170">
                  <c:v>1.3935752032695874</c:v>
                </c:pt>
                <c:pt idx="171">
                  <c:v>0.67669360962487091</c:v>
                </c:pt>
                <c:pt idx="172">
                  <c:v>1.6967930850817441</c:v>
                </c:pt>
                <c:pt idx="173">
                  <c:v>3.2074323856093812</c:v>
                </c:pt>
                <c:pt idx="174">
                  <c:v>1.1825912584167722</c:v>
                </c:pt>
                <c:pt idx="175">
                  <c:v>1.0261067363732181</c:v>
                </c:pt>
                <c:pt idx="176">
                  <c:v>0.21085336531489304</c:v>
                </c:pt>
                <c:pt idx="177">
                  <c:v>7.4633618296904083E-2</c:v>
                </c:pt>
                <c:pt idx="178">
                  <c:v>0.6684524803320806</c:v>
                </c:pt>
                <c:pt idx="179">
                  <c:v>2.5359267413955773</c:v>
                </c:pt>
                <c:pt idx="180">
                  <c:v>2.1067856467202182</c:v>
                </c:pt>
                <c:pt idx="181">
                  <c:v>1.99159521679581</c:v>
                </c:pt>
                <c:pt idx="182">
                  <c:v>5.1152522447381304E-2</c:v>
                </c:pt>
                <c:pt idx="183">
                  <c:v>0.35218251811136242</c:v>
                </c:pt>
                <c:pt idx="184">
                  <c:v>1.7655151596279532</c:v>
                </c:pt>
                <c:pt idx="185">
                  <c:v>1.8736111969964668</c:v>
                </c:pt>
                <c:pt idx="186">
                  <c:v>1.0568182608702501</c:v>
                </c:pt>
                <c:pt idx="187">
                  <c:v>0.18970160087890994</c:v>
                </c:pt>
                <c:pt idx="188">
                  <c:v>2.5081929260254405</c:v>
                </c:pt>
                <c:pt idx="189">
                  <c:v>2.7935284722402813</c:v>
                </c:pt>
                <c:pt idx="190">
                  <c:v>2.033758730036455</c:v>
                </c:pt>
                <c:pt idx="191">
                  <c:v>0.29003461136251896</c:v>
                </c:pt>
                <c:pt idx="192">
                  <c:v>2.3643946337026351</c:v>
                </c:pt>
                <c:pt idx="193">
                  <c:v>0.7201593034059568</c:v>
                </c:pt>
                <c:pt idx="194">
                  <c:v>0.67669360962487068</c:v>
                </c:pt>
                <c:pt idx="195">
                  <c:v>0.33633059484017397</c:v>
                </c:pt>
                <c:pt idx="196">
                  <c:v>1.6171751426857102</c:v>
                </c:pt>
                <c:pt idx="197">
                  <c:v>2.3004867879860291</c:v>
                </c:pt>
                <c:pt idx="198">
                  <c:v>0.87769947275254556</c:v>
                </c:pt>
                <c:pt idx="199">
                  <c:v>1.0197095890118906</c:v>
                </c:pt>
                <c:pt idx="200">
                  <c:v>1.5841769730848221</c:v>
                </c:pt>
                <c:pt idx="201">
                  <c:v>1.2367890994092918</c:v>
                </c:pt>
                <c:pt idx="202">
                  <c:v>1.6967930850817441</c:v>
                </c:pt>
                <c:pt idx="203">
                  <c:v>0.67669360962487035</c:v>
                </c:pt>
                <c:pt idx="204">
                  <c:v>3.142154733486203</c:v>
                </c:pt>
                <c:pt idx="205">
                  <c:v>2.0096633166793789</c:v>
                </c:pt>
                <c:pt idx="206">
                  <c:v>0.21085336531489304</c:v>
                </c:pt>
                <c:pt idx="207">
                  <c:v>1.6967930850817441</c:v>
                </c:pt>
                <c:pt idx="208">
                  <c:v>0.80133148409304045</c:v>
                </c:pt>
                <c:pt idx="209">
                  <c:v>2.3004867879860291</c:v>
                </c:pt>
                <c:pt idx="210">
                  <c:v>2.9998914128055589</c:v>
                </c:pt>
                <c:pt idx="211">
                  <c:v>0.43933269383026452</c:v>
                </c:pt>
                <c:pt idx="212">
                  <c:v>0.59996700182211593</c:v>
                </c:pt>
                <c:pt idx="213">
                  <c:v>0.43933269383026463</c:v>
                </c:pt>
                <c:pt idx="214">
                  <c:v>2.7734207232906112</c:v>
                </c:pt>
                <c:pt idx="215">
                  <c:v>1.2955670999624778</c:v>
                </c:pt>
                <c:pt idx="216">
                  <c:v>0.77815125038364663</c:v>
                </c:pt>
                <c:pt idx="217">
                  <c:v>2.7018454205863267</c:v>
                </c:pt>
                <c:pt idx="218">
                  <c:v>1.070037866607761</c:v>
                </c:pt>
                <c:pt idx="219">
                  <c:v>1.2152849801139678</c:v>
                </c:pt>
                <c:pt idx="220">
                  <c:v>2.3516997004053142</c:v>
                </c:pt>
                <c:pt idx="221">
                  <c:v>1.6083477151670091</c:v>
                </c:pt>
                <c:pt idx="222">
                  <c:v>2.8210219669692678</c:v>
                </c:pt>
                <c:pt idx="223">
                  <c:v>0.96182919368598274</c:v>
                </c:pt>
                <c:pt idx="224">
                  <c:v>1.1687920203141819</c:v>
                </c:pt>
                <c:pt idx="225">
                  <c:v>0</c:v>
                </c:pt>
                <c:pt idx="226">
                  <c:v>2.4542941077525988E-2</c:v>
                </c:pt>
                <c:pt idx="227">
                  <c:v>0.9294189257142903</c:v>
                </c:pt>
                <c:pt idx="228">
                  <c:v>1.4734869700645679</c:v>
                </c:pt>
                <c:pt idx="229">
                  <c:v>2.93183910946862</c:v>
                </c:pt>
                <c:pt idx="230">
                  <c:v>0.46713703381306149</c:v>
                </c:pt>
                <c:pt idx="231">
                  <c:v>1.9878896099977461</c:v>
                </c:pt>
                <c:pt idx="232">
                  <c:v>1.3307518772836697</c:v>
                </c:pt>
                <c:pt idx="233">
                  <c:v>0.73037846858764288</c:v>
                </c:pt>
                <c:pt idx="234">
                  <c:v>2.6965747917964822</c:v>
                </c:pt>
                <c:pt idx="235">
                  <c:v>1.8392780235937602</c:v>
                </c:pt>
                <c:pt idx="236">
                  <c:v>0.332438459915607</c:v>
                </c:pt>
                <c:pt idx="237">
                  <c:v>1.2955670999624778</c:v>
                </c:pt>
                <c:pt idx="238">
                  <c:v>1.1222158782728306</c:v>
                </c:pt>
                <c:pt idx="239">
                  <c:v>0.63682209758717834</c:v>
                </c:pt>
                <c:pt idx="240">
                  <c:v>0.88460658129792735</c:v>
                </c:pt>
                <c:pt idx="241">
                  <c:v>0.5929166118880923</c:v>
                </c:pt>
                <c:pt idx="242">
                  <c:v>1.0881360887005509</c:v>
                </c:pt>
                <c:pt idx="243">
                  <c:v>2.2298097829525472</c:v>
                </c:pt>
                <c:pt idx="244">
                  <c:v>1.7830992472520721</c:v>
                </c:pt>
                <c:pt idx="245">
                  <c:v>0.59291661188809253</c:v>
                </c:pt>
                <c:pt idx="246">
                  <c:v>1.3083132674030742</c:v>
                </c:pt>
                <c:pt idx="247">
                  <c:v>1.6171751426857104</c:v>
                </c:pt>
                <c:pt idx="248">
                  <c:v>0.19617277213014617</c:v>
                </c:pt>
                <c:pt idx="249">
                  <c:v>0.17609125905568129</c:v>
                </c:pt>
                <c:pt idx="250">
                  <c:v>0.7027852073365366</c:v>
                </c:pt>
                <c:pt idx="251">
                  <c:v>2.2665844470668652</c:v>
                </c:pt>
                <c:pt idx="252">
                  <c:v>2.4645143862616212</c:v>
                </c:pt>
                <c:pt idx="253">
                  <c:v>1.983078322069292</c:v>
                </c:pt>
                <c:pt idx="254">
                  <c:v>1.3935752032695878</c:v>
                </c:pt>
                <c:pt idx="255">
                  <c:v>2.7711279585847612</c:v>
                </c:pt>
                <c:pt idx="256">
                  <c:v>0.35218251811136281</c:v>
                </c:pt>
                <c:pt idx="257">
                  <c:v>0.67669360962487035</c:v>
                </c:pt>
                <c:pt idx="258">
                  <c:v>3.3148674747850215</c:v>
                </c:pt>
                <c:pt idx="259">
                  <c:v>0.79429788633420062</c:v>
                </c:pt>
                <c:pt idx="260">
                  <c:v>3.1888582038866153</c:v>
                </c:pt>
                <c:pt idx="261">
                  <c:v>2.4097520289585668</c:v>
                </c:pt>
                <c:pt idx="262">
                  <c:v>0.86033800657099568</c:v>
                </c:pt>
                <c:pt idx="263">
                  <c:v>1.5854607295085001</c:v>
                </c:pt>
                <c:pt idx="264">
                  <c:v>1.4032158762057121</c:v>
                </c:pt>
                <c:pt idx="265">
                  <c:v>2.1453518165584606</c:v>
                </c:pt>
                <c:pt idx="266">
                  <c:v>1.3054490844840259</c:v>
                </c:pt>
                <c:pt idx="267">
                  <c:v>1.9893433978378894</c:v>
                </c:pt>
                <c:pt idx="268">
                  <c:v>2.4389377010955369</c:v>
                </c:pt>
                <c:pt idx="269">
                  <c:v>1.9386864729158821</c:v>
                </c:pt>
                <c:pt idx="270">
                  <c:v>1.3041615984174657</c:v>
                </c:pt>
                <c:pt idx="271">
                  <c:v>1.5873792769456398</c:v>
                </c:pt>
                <c:pt idx="272">
                  <c:v>0.95020253163758472</c:v>
                </c:pt>
                <c:pt idx="273">
                  <c:v>0.72207884015254664</c:v>
                </c:pt>
                <c:pt idx="274">
                  <c:v>1.3584473753197921</c:v>
                </c:pt>
                <c:pt idx="275">
                  <c:v>1.3876863743064847</c:v>
                </c:pt>
                <c:pt idx="276">
                  <c:v>1.3135157072120398</c:v>
                </c:pt>
                <c:pt idx="277">
                  <c:v>0.17609125905568129</c:v>
                </c:pt>
                <c:pt idx="278">
                  <c:v>0.15917854036089896</c:v>
                </c:pt>
                <c:pt idx="279">
                  <c:v>1.8356905714924252</c:v>
                </c:pt>
                <c:pt idx="280">
                  <c:v>0.9464969248395203</c:v>
                </c:pt>
                <c:pt idx="281">
                  <c:v>1.231029141213279</c:v>
                </c:pt>
                <c:pt idx="282">
                  <c:v>1.19156607460119</c:v>
                </c:pt>
                <c:pt idx="283">
                  <c:v>1.998912904358795</c:v>
                </c:pt>
                <c:pt idx="284">
                  <c:v>0.67669360962487091</c:v>
                </c:pt>
                <c:pt idx="285">
                  <c:v>0.35218251811136281</c:v>
                </c:pt>
                <c:pt idx="286">
                  <c:v>1.4423414073104242</c:v>
                </c:pt>
                <c:pt idx="287">
                  <c:v>8.0441898549369228E-2</c:v>
                </c:pt>
                <c:pt idx="288">
                  <c:v>0.30593733015872471</c:v>
                </c:pt>
                <c:pt idx="289">
                  <c:v>0.67669360962487035</c:v>
                </c:pt>
                <c:pt idx="290">
                  <c:v>0.67669360962487091</c:v>
                </c:pt>
                <c:pt idx="291">
                  <c:v>0.4586378490256493</c:v>
                </c:pt>
                <c:pt idx="292">
                  <c:v>0.63580238713536852</c:v>
                </c:pt>
                <c:pt idx="293">
                  <c:v>2.5737416415203254</c:v>
                </c:pt>
                <c:pt idx="294">
                  <c:v>1.5047728228625061</c:v>
                </c:pt>
                <c:pt idx="295">
                  <c:v>3.836466535877356</c:v>
                </c:pt>
                <c:pt idx="296">
                  <c:v>1.3935752032695872</c:v>
                </c:pt>
                <c:pt idx="297">
                  <c:v>5.0427994642429184</c:v>
                </c:pt>
                <c:pt idx="298">
                  <c:v>3.5465118176041952</c:v>
                </c:pt>
                <c:pt idx="299">
                  <c:v>0.4586378490256493</c:v>
                </c:pt>
                <c:pt idx="300">
                  <c:v>1.3349561161368555</c:v>
                </c:pt>
                <c:pt idx="301">
                  <c:v>2.2079483746714859</c:v>
                </c:pt>
                <c:pt idx="302">
                  <c:v>0.17609125905568129</c:v>
                </c:pt>
                <c:pt idx="303">
                  <c:v>1.7481880270062042</c:v>
                </c:pt>
                <c:pt idx="304">
                  <c:v>0.10859577133325177</c:v>
                </c:pt>
                <c:pt idx="305">
                  <c:v>0.78583807904993452</c:v>
                </c:pt>
                <c:pt idx="306">
                  <c:v>0.89240381913779254</c:v>
                </c:pt>
                <c:pt idx="307">
                  <c:v>1.9337965042960181</c:v>
                </c:pt>
                <c:pt idx="308">
                  <c:v>1.6967930850817921</c:v>
                </c:pt>
                <c:pt idx="309">
                  <c:v>1.0881360887005593</c:v>
                </c:pt>
                <c:pt idx="310">
                  <c:v>1.5797835966168101</c:v>
                </c:pt>
                <c:pt idx="311">
                  <c:v>0.82432613115607445</c:v>
                </c:pt>
                <c:pt idx="312">
                  <c:v>3.1460504761670207</c:v>
                </c:pt>
                <c:pt idx="313">
                  <c:v>1.1687920203141813</c:v>
                </c:pt>
                <c:pt idx="314">
                  <c:v>0.81744516627036068</c:v>
                </c:pt>
                <c:pt idx="315">
                  <c:v>3.1096629004992629</c:v>
                </c:pt>
                <c:pt idx="316">
                  <c:v>2.3319331725032777</c:v>
                </c:pt>
                <c:pt idx="317">
                  <c:v>2.7779702566398692</c:v>
                </c:pt>
                <c:pt idx="318">
                  <c:v>1.0881360887005513</c:v>
                </c:pt>
                <c:pt idx="319">
                  <c:v>2.1375123531221289</c:v>
                </c:pt>
                <c:pt idx="320">
                  <c:v>0.38321675185133142</c:v>
                </c:pt>
                <c:pt idx="321">
                  <c:v>0.13389357926122639</c:v>
                </c:pt>
                <c:pt idx="322">
                  <c:v>1.2491983573911078</c:v>
                </c:pt>
                <c:pt idx="323">
                  <c:v>2.4920116482829653</c:v>
                </c:pt>
                <c:pt idx="324">
                  <c:v>1.4238307824183507</c:v>
                </c:pt>
                <c:pt idx="325">
                  <c:v>0.98900461569853881</c:v>
                </c:pt>
                <c:pt idx="326">
                  <c:v>1.5711262770843042</c:v>
                </c:pt>
                <c:pt idx="327">
                  <c:v>0.68377850544094743</c:v>
                </c:pt>
                <c:pt idx="328">
                  <c:v>1.9878896099977461</c:v>
                </c:pt>
                <c:pt idx="329">
                  <c:v>1.1303337684950063</c:v>
                </c:pt>
                <c:pt idx="330">
                  <c:v>0.73037846858764299</c:v>
                </c:pt>
                <c:pt idx="331">
                  <c:v>0.7527466706095528</c:v>
                </c:pt>
                <c:pt idx="332">
                  <c:v>3.3957194395376367</c:v>
                </c:pt>
                <c:pt idx="333">
                  <c:v>1.7299530024924752</c:v>
                </c:pt>
                <c:pt idx="334">
                  <c:v>0.82118588260884795</c:v>
                </c:pt>
                <c:pt idx="335">
                  <c:v>1.5196092607154856</c:v>
                </c:pt>
                <c:pt idx="336">
                  <c:v>1.3109965906251673</c:v>
                </c:pt>
                <c:pt idx="337">
                  <c:v>2.3574583856450277</c:v>
                </c:pt>
                <c:pt idx="338">
                  <c:v>2.1724569744005775</c:v>
                </c:pt>
                <c:pt idx="339">
                  <c:v>2.1915399272468425</c:v>
                </c:pt>
                <c:pt idx="340">
                  <c:v>1.7462448717201984</c:v>
                </c:pt>
                <c:pt idx="341">
                  <c:v>1.7550577444589155</c:v>
                </c:pt>
                <c:pt idx="342">
                  <c:v>2.0201540316383397</c:v>
                </c:pt>
                <c:pt idx="343">
                  <c:v>0.80730947912485762</c:v>
                </c:pt>
                <c:pt idx="344">
                  <c:v>0.17858005945937599</c:v>
                </c:pt>
                <c:pt idx="345">
                  <c:v>2.4936322915118287</c:v>
                </c:pt>
                <c:pt idx="346">
                  <c:v>2.7939649052806312</c:v>
                </c:pt>
                <c:pt idx="347">
                  <c:v>1.7702381677492742</c:v>
                </c:pt>
                <c:pt idx="348">
                  <c:v>1.6894568551999896</c:v>
                </c:pt>
                <c:pt idx="349">
                  <c:v>1.5409548089261327</c:v>
                </c:pt>
                <c:pt idx="350">
                  <c:v>2.9418839511549435</c:v>
                </c:pt>
                <c:pt idx="351">
                  <c:v>1.0087936645171354</c:v>
                </c:pt>
                <c:pt idx="352">
                  <c:v>1.818403555503078</c:v>
                </c:pt>
                <c:pt idx="353">
                  <c:v>0.60879337398693067</c:v>
                </c:pt>
                <c:pt idx="354">
                  <c:v>2.2424171844177185</c:v>
                </c:pt>
                <c:pt idx="355">
                  <c:v>2.3352907035816775</c:v>
                </c:pt>
                <c:pt idx="356">
                  <c:v>0.13830269816628143</c:v>
                </c:pt>
                <c:pt idx="357">
                  <c:v>2.6890867704039252</c:v>
                </c:pt>
                <c:pt idx="358">
                  <c:v>0.93485901123264925</c:v>
                </c:pt>
                <c:pt idx="359">
                  <c:v>1.599337132992489</c:v>
                </c:pt>
                <c:pt idx="360">
                  <c:v>0.90114683170594057</c:v>
                </c:pt>
              </c:numCache>
            </c:numRef>
          </c:yVal>
        </c:ser>
        <c:axId val="88921984"/>
        <c:axId val="88932352"/>
      </c:scatterChart>
      <c:valAx>
        <c:axId val="88921984"/>
        <c:scaling>
          <c:orientation val="minMax"/>
          <c:max val="5"/>
          <c:min val="0"/>
        </c:scaling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dirty="0" err="1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i="1" baseline="-25000" dirty="0" err="1">
                    <a:latin typeface="Arial" pitchFamily="34" charset="0"/>
                    <a:cs typeface="Arial" pitchFamily="34" charset="0"/>
                  </a:rPr>
                  <a:t>u,ti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8932352"/>
        <c:crosses val="autoZero"/>
        <c:crossBetween val="midCat"/>
      </c:valAx>
      <c:valAx>
        <c:axId val="88932352"/>
        <c:scaling>
          <c:orientation val="minMax"/>
          <c:max val="5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dirty="0" err="1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i="1" baseline="-25000" dirty="0" err="1">
                    <a:latin typeface="Arial" pitchFamily="34" charset="0"/>
                    <a:cs typeface="Arial" pitchFamily="34" charset="0"/>
                  </a:rPr>
                  <a:t>u,ti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0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8921984"/>
        <c:crosses val="autoZero"/>
        <c:crossBetween val="midCat"/>
        <c:majorUnit val="1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 baseline="-25000">
                <a:latin typeface="Arial" pitchFamily="34" charset="0"/>
                <a:cs typeface="Arial" pitchFamily="34" charset="0"/>
              </a:defRPr>
            </a:pPr>
            <a:r>
              <a:rPr lang="en-US" sz="1600" baseline="0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1600" i="1" baseline="0" dirty="0" err="1">
                <a:latin typeface="Arial" pitchFamily="34" charset="0"/>
                <a:cs typeface="Arial" pitchFamily="34" charset="0"/>
              </a:rPr>
              <a:t>f</a:t>
            </a:r>
            <a:r>
              <a:rPr lang="en-US" sz="1600" i="1" baseline="-25000" dirty="0" err="1">
                <a:latin typeface="Arial" pitchFamily="34" charset="0"/>
                <a:cs typeface="Arial" pitchFamily="34" charset="0"/>
              </a:rPr>
              <a:t>u,ti</a:t>
            </a:r>
            <a:r>
              <a:rPr lang="en-US" sz="16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baseline="0" dirty="0" smtClean="0">
                <a:latin typeface="Arial" pitchFamily="34" charset="0"/>
                <a:cs typeface="Arial" pitchFamily="34" charset="0"/>
              </a:rPr>
              <a:t>Проверка</a:t>
            </a:r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600" baseline="0" dirty="0"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forward val="1"/>
            <c:dispRSqr val="1"/>
            <c:dispEq val="1"/>
            <c:trendlineLbl>
              <c:layout>
                <c:manualLayout>
                  <c:x val="-0.4741686868686889"/>
                  <c:y val="9.7895061728395065E-3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[1]Sheet1!$X$366:$X$520</c:f>
              <c:numCache>
                <c:formatCode>General</c:formatCode>
                <c:ptCount val="155"/>
                <c:pt idx="0">
                  <c:v>1.1670185823837551</c:v>
                </c:pt>
                <c:pt idx="1">
                  <c:v>0.98119777488547588</c:v>
                </c:pt>
                <c:pt idx="2">
                  <c:v>0.67421562747899966</c:v>
                </c:pt>
                <c:pt idx="3">
                  <c:v>0.77862577203339378</c:v>
                </c:pt>
                <c:pt idx="4">
                  <c:v>0.14871191763778124</c:v>
                </c:pt>
                <c:pt idx="5">
                  <c:v>0.54343251003831217</c:v>
                </c:pt>
                <c:pt idx="6">
                  <c:v>6.1170249741619456E-2</c:v>
                </c:pt>
                <c:pt idx="8">
                  <c:v>1.548314847826016</c:v>
                </c:pt>
                <c:pt idx="9">
                  <c:v>0.26696575217911533</c:v>
                </c:pt>
                <c:pt idx="11">
                  <c:v>1.5626543335294598</c:v>
                </c:pt>
                <c:pt idx="12">
                  <c:v>1.5363676882589439</c:v>
                </c:pt>
                <c:pt idx="13">
                  <c:v>2.6964744742000191</c:v>
                </c:pt>
                <c:pt idx="14">
                  <c:v>1.0239736409060538</c:v>
                </c:pt>
                <c:pt idx="15">
                  <c:v>0.50775041060733961</c:v>
                </c:pt>
                <c:pt idx="16">
                  <c:v>1.344838673387496</c:v>
                </c:pt>
                <c:pt idx="17">
                  <c:v>1.3848367685467537</c:v>
                </c:pt>
                <c:pt idx="18">
                  <c:v>1.3380292004056358</c:v>
                </c:pt>
                <c:pt idx="19">
                  <c:v>1.9233128506079873</c:v>
                </c:pt>
                <c:pt idx="20">
                  <c:v>0.99798736951165601</c:v>
                </c:pt>
                <c:pt idx="21">
                  <c:v>1.9479240218813143</c:v>
                </c:pt>
                <c:pt idx="22">
                  <c:v>0.98021277215441649</c:v>
                </c:pt>
                <c:pt idx="23">
                  <c:v>1.4255275460787293</c:v>
                </c:pt>
                <c:pt idx="24">
                  <c:v>1.0323113508446058</c:v>
                </c:pt>
                <c:pt idx="25">
                  <c:v>0.63525475553245292</c:v>
                </c:pt>
                <c:pt idx="26">
                  <c:v>2.9318583702193561</c:v>
                </c:pt>
                <c:pt idx="27">
                  <c:v>0.16179691477340621</c:v>
                </c:pt>
                <c:pt idx="28">
                  <c:v>0.7473192829112093</c:v>
                </c:pt>
                <c:pt idx="29">
                  <c:v>1.3308616624471388</c:v>
                </c:pt>
                <c:pt idx="30">
                  <c:v>1.330003716697655</c:v>
                </c:pt>
                <c:pt idx="32">
                  <c:v>1.139406091206963</c:v>
                </c:pt>
                <c:pt idx="33">
                  <c:v>2.4341511554119899</c:v>
                </c:pt>
                <c:pt idx="34">
                  <c:v>1.7315341260928778</c:v>
                </c:pt>
                <c:pt idx="35">
                  <c:v>1.7409088225697489</c:v>
                </c:pt>
                <c:pt idx="36">
                  <c:v>1.6672950277598424</c:v>
                </c:pt>
                <c:pt idx="37">
                  <c:v>2.3345647749120455</c:v>
                </c:pt>
                <c:pt idx="38">
                  <c:v>2.4209008538348531</c:v>
                </c:pt>
                <c:pt idx="39">
                  <c:v>1.3306710006578251</c:v>
                </c:pt>
                <c:pt idx="40">
                  <c:v>1.7100507054023548</c:v>
                </c:pt>
                <c:pt idx="41">
                  <c:v>1.2255424503995858</c:v>
                </c:pt>
                <c:pt idx="42">
                  <c:v>1.5580836729683201</c:v>
                </c:pt>
                <c:pt idx="43">
                  <c:v>0.82754289746904974</c:v>
                </c:pt>
                <c:pt idx="44">
                  <c:v>2.4025223557086703</c:v>
                </c:pt>
                <c:pt idx="45">
                  <c:v>2.590949024656283</c:v>
                </c:pt>
                <c:pt idx="46">
                  <c:v>0.71100311705873265</c:v>
                </c:pt>
                <c:pt idx="47">
                  <c:v>1.87606598228323</c:v>
                </c:pt>
                <c:pt idx="48">
                  <c:v>0.93386789507716306</c:v>
                </c:pt>
                <c:pt idx="49">
                  <c:v>9.6254792180211809E-2</c:v>
                </c:pt>
                <c:pt idx="50">
                  <c:v>1.6360829662854113</c:v>
                </c:pt>
                <c:pt idx="51">
                  <c:v>1.4705703178729184</c:v>
                </c:pt>
                <c:pt idx="52">
                  <c:v>3.5703458675959601E-2</c:v>
                </c:pt>
                <c:pt idx="53">
                  <c:v>1.5683938866633449</c:v>
                </c:pt>
                <c:pt idx="54">
                  <c:v>2.1131101075180352</c:v>
                </c:pt>
                <c:pt idx="55">
                  <c:v>0.41531745984710283</c:v>
                </c:pt>
                <c:pt idx="57">
                  <c:v>3.1159826350300377</c:v>
                </c:pt>
                <c:pt idx="58">
                  <c:v>0.77900974965256664</c:v>
                </c:pt>
                <c:pt idx="59">
                  <c:v>2.6829521591404535</c:v>
                </c:pt>
                <c:pt idx="60">
                  <c:v>0.5275959014198659</c:v>
                </c:pt>
                <c:pt idx="61">
                  <c:v>2.3280005402557711</c:v>
                </c:pt>
                <c:pt idx="62">
                  <c:v>3.1613995949614786</c:v>
                </c:pt>
                <c:pt idx="63">
                  <c:v>1.4964711547091758</c:v>
                </c:pt>
                <c:pt idx="64">
                  <c:v>1.5037863190964058</c:v>
                </c:pt>
                <c:pt idx="65">
                  <c:v>0.19729229764184444</c:v>
                </c:pt>
                <c:pt idx="66">
                  <c:v>1.7051847358539098</c:v>
                </c:pt>
                <c:pt idx="67">
                  <c:v>2.6675347959658029</c:v>
                </c:pt>
                <c:pt idx="68">
                  <c:v>1.5965379036786536</c:v>
                </c:pt>
                <c:pt idx="69">
                  <c:v>4.6426253774878745</c:v>
                </c:pt>
                <c:pt idx="70">
                  <c:v>2.8278959684203886</c:v>
                </c:pt>
                <c:pt idx="71">
                  <c:v>1.8765149415716769</c:v>
                </c:pt>
                <c:pt idx="72">
                  <c:v>1.1190884077533481</c:v>
                </c:pt>
                <c:pt idx="73">
                  <c:v>0.95594071313056839</c:v>
                </c:pt>
                <c:pt idx="74">
                  <c:v>0.43859007116870607</c:v>
                </c:pt>
                <c:pt idx="75">
                  <c:v>1.659615408440142</c:v>
                </c:pt>
                <c:pt idx="76">
                  <c:v>1.4566467823951637</c:v>
                </c:pt>
                <c:pt idx="77">
                  <c:v>1.4760115723479428</c:v>
                </c:pt>
                <c:pt idx="78">
                  <c:v>2.9708646778290277</c:v>
                </c:pt>
                <c:pt idx="79">
                  <c:v>1.815247018506958</c:v>
                </c:pt>
                <c:pt idx="80">
                  <c:v>1.8555540704177473</c:v>
                </c:pt>
                <c:pt idx="81">
                  <c:v>0.76145961270750084</c:v>
                </c:pt>
                <c:pt idx="82">
                  <c:v>0.82398339040866553</c:v>
                </c:pt>
                <c:pt idx="83">
                  <c:v>1.0272795544853872</c:v>
                </c:pt>
                <c:pt idx="84">
                  <c:v>1.1393176783321191</c:v>
                </c:pt>
                <c:pt idx="85">
                  <c:v>0.23507563715484506</c:v>
                </c:pt>
                <c:pt idx="86">
                  <c:v>1.3096760714408273</c:v>
                </c:pt>
                <c:pt idx="87">
                  <c:v>0.70324725114362163</c:v>
                </c:pt>
                <c:pt idx="88">
                  <c:v>2.0461725776210486</c:v>
                </c:pt>
                <c:pt idx="89">
                  <c:v>2.1625969876667352</c:v>
                </c:pt>
                <c:pt idx="90">
                  <c:v>0.81092906445604562</c:v>
                </c:pt>
                <c:pt idx="91">
                  <c:v>1.3362972398814241</c:v>
                </c:pt>
                <c:pt idx="92">
                  <c:v>2.1966701195691147</c:v>
                </c:pt>
                <c:pt idx="93">
                  <c:v>1.3219050188363044</c:v>
                </c:pt>
                <c:pt idx="94">
                  <c:v>0.56182403783492785</c:v>
                </c:pt>
                <c:pt idx="95">
                  <c:v>1.1509183750421168</c:v>
                </c:pt>
                <c:pt idx="96">
                  <c:v>0.36843445857973633</c:v>
                </c:pt>
                <c:pt idx="97">
                  <c:v>2.2481098227815823</c:v>
                </c:pt>
                <c:pt idx="98">
                  <c:v>0.14973457203608978</c:v>
                </c:pt>
                <c:pt idx="99">
                  <c:v>0.57433733145349963</c:v>
                </c:pt>
                <c:pt idx="100">
                  <c:v>0.82779828557402269</c:v>
                </c:pt>
                <c:pt idx="101">
                  <c:v>1.0859301895007913</c:v>
                </c:pt>
                <c:pt idx="102">
                  <c:v>0.4443842214333838</c:v>
                </c:pt>
                <c:pt idx="103">
                  <c:v>0.79730064439225756</c:v>
                </c:pt>
                <c:pt idx="104">
                  <c:v>1.2158104360751278</c:v>
                </c:pt>
                <c:pt idx="105">
                  <c:v>1.4794917460660904</c:v>
                </c:pt>
                <c:pt idx="106">
                  <c:v>2.7149879445326692</c:v>
                </c:pt>
                <c:pt idx="107">
                  <c:v>2.5957530182178501</c:v>
                </c:pt>
                <c:pt idx="108">
                  <c:v>2.1735222835289076</c:v>
                </c:pt>
                <c:pt idx="109">
                  <c:v>2.5694220554314602</c:v>
                </c:pt>
                <c:pt idx="110">
                  <c:v>0.4031848354564978</c:v>
                </c:pt>
                <c:pt idx="111">
                  <c:v>8.5897029520014268E-2</c:v>
                </c:pt>
                <c:pt idx="112">
                  <c:v>1.6777675895395643</c:v>
                </c:pt>
                <c:pt idx="113">
                  <c:v>2.388578667109118</c:v>
                </c:pt>
                <c:pt idx="114">
                  <c:v>1.697650886835496</c:v>
                </c:pt>
                <c:pt idx="115">
                  <c:v>0.63173206748189092</c:v>
                </c:pt>
                <c:pt idx="116">
                  <c:v>1.7912309095383963</c:v>
                </c:pt>
                <c:pt idx="117">
                  <c:v>1.2701524264584905</c:v>
                </c:pt>
                <c:pt idx="118">
                  <c:v>2.8365831661514247</c:v>
                </c:pt>
                <c:pt idx="119">
                  <c:v>0.57772767594446262</c:v>
                </c:pt>
                <c:pt idx="120">
                  <c:v>0.18957384117014012</c:v>
                </c:pt>
                <c:pt idx="121">
                  <c:v>0.36277159439504597</c:v>
                </c:pt>
                <c:pt idx="122">
                  <c:v>0.49786267779650845</c:v>
                </c:pt>
                <c:pt idx="123">
                  <c:v>0.67642687834720061</c:v>
                </c:pt>
                <c:pt idx="124">
                  <c:v>1.1349143930911354</c:v>
                </c:pt>
                <c:pt idx="125">
                  <c:v>1.3816221650580047</c:v>
                </c:pt>
                <c:pt idx="126">
                  <c:v>1.052460868343664</c:v>
                </c:pt>
                <c:pt idx="127">
                  <c:v>0.45792419062036432</c:v>
                </c:pt>
                <c:pt idx="128">
                  <c:v>3.0357002065503682</c:v>
                </c:pt>
                <c:pt idx="129">
                  <c:v>0.5573333304371717</c:v>
                </c:pt>
                <c:pt idx="130">
                  <c:v>0.78337022770315679</c:v>
                </c:pt>
                <c:pt idx="131">
                  <c:v>3.3294534382391574</c:v>
                </c:pt>
                <c:pt idx="132">
                  <c:v>1.1840969928922027</c:v>
                </c:pt>
                <c:pt idx="133">
                  <c:v>2.0964966717701667</c:v>
                </c:pt>
                <c:pt idx="134">
                  <c:v>1.413011978618695</c:v>
                </c:pt>
                <c:pt idx="135">
                  <c:v>1.6366438429744439</c:v>
                </c:pt>
                <c:pt idx="136">
                  <c:v>1.0152460558229783</c:v>
                </c:pt>
                <c:pt idx="137">
                  <c:v>2.0241773282761852</c:v>
                </c:pt>
                <c:pt idx="138">
                  <c:v>1.5232177842119523</c:v>
                </c:pt>
                <c:pt idx="139">
                  <c:v>1.0139814233460629</c:v>
                </c:pt>
                <c:pt idx="140">
                  <c:v>9.3868423423322578E-2</c:v>
                </c:pt>
                <c:pt idx="141">
                  <c:v>0.50888853467795059</c:v>
                </c:pt>
                <c:pt idx="142">
                  <c:v>1.5474889200996251</c:v>
                </c:pt>
                <c:pt idx="143">
                  <c:v>2.4099929244375184</c:v>
                </c:pt>
                <c:pt idx="144">
                  <c:v>8.5280787620549289E-2</c:v>
                </c:pt>
                <c:pt idx="145">
                  <c:v>2.1558937679412602</c:v>
                </c:pt>
                <c:pt idx="146">
                  <c:v>1.2968001627832357</c:v>
                </c:pt>
                <c:pt idx="147">
                  <c:v>2.3174957333439523</c:v>
                </c:pt>
                <c:pt idx="148">
                  <c:v>2.9333566184215512</c:v>
                </c:pt>
                <c:pt idx="149">
                  <c:v>1.7266274282371572</c:v>
                </c:pt>
                <c:pt idx="150">
                  <c:v>0.56356711224779754</c:v>
                </c:pt>
                <c:pt idx="152">
                  <c:v>1.7812469588155886</c:v>
                </c:pt>
                <c:pt idx="153">
                  <c:v>1.3868471743007549</c:v>
                </c:pt>
                <c:pt idx="154">
                  <c:v>1.7912801009742141</c:v>
                </c:pt>
              </c:numCache>
            </c:numRef>
          </c:xVal>
          <c:yVal>
            <c:numRef>
              <c:f>[1]Sheet1!$V$366:$V$520</c:f>
              <c:numCache>
                <c:formatCode>General</c:formatCode>
                <c:ptCount val="155"/>
                <c:pt idx="0">
                  <c:v>0.55022835305509465</c:v>
                </c:pt>
                <c:pt idx="1">
                  <c:v>0.52648286954916257</c:v>
                </c:pt>
                <c:pt idx="2">
                  <c:v>0.27300127206373764</c:v>
                </c:pt>
                <c:pt idx="3">
                  <c:v>0.39794000867203788</c:v>
                </c:pt>
                <c:pt idx="4">
                  <c:v>0.17181246107640688</c:v>
                </c:pt>
                <c:pt idx="5">
                  <c:v>0.95020253163758472</c:v>
                </c:pt>
                <c:pt idx="6">
                  <c:v>0</c:v>
                </c:pt>
                <c:pt idx="7">
                  <c:v>0.38780037732115963</c:v>
                </c:pt>
                <c:pt idx="8">
                  <c:v>1.2367890994092918</c:v>
                </c:pt>
                <c:pt idx="9">
                  <c:v>2.7671426597858411E-2</c:v>
                </c:pt>
                <c:pt idx="10">
                  <c:v>4.299937457701926</c:v>
                </c:pt>
                <c:pt idx="11">
                  <c:v>1.0881360887005511</c:v>
                </c:pt>
                <c:pt idx="12">
                  <c:v>0.87506126339170065</c:v>
                </c:pt>
                <c:pt idx="13">
                  <c:v>2.7743344507093144</c:v>
                </c:pt>
                <c:pt idx="14">
                  <c:v>1.1303337684950063</c:v>
                </c:pt>
                <c:pt idx="15">
                  <c:v>0.30333395057354551</c:v>
                </c:pt>
                <c:pt idx="16">
                  <c:v>0.74372003517427243</c:v>
                </c:pt>
                <c:pt idx="17">
                  <c:v>1.2671717284030133</c:v>
                </c:pt>
                <c:pt idx="18">
                  <c:v>0.81291335664285569</c:v>
                </c:pt>
                <c:pt idx="19">
                  <c:v>1.7376753025911338</c:v>
                </c:pt>
                <c:pt idx="20">
                  <c:v>0.94200805302231294</c:v>
                </c:pt>
                <c:pt idx="21">
                  <c:v>2.0354297381845483</c:v>
                </c:pt>
                <c:pt idx="22">
                  <c:v>0.67669360962487091</c:v>
                </c:pt>
                <c:pt idx="23">
                  <c:v>1.6967930850817441</c:v>
                </c:pt>
                <c:pt idx="24">
                  <c:v>1.1992456948808503</c:v>
                </c:pt>
                <c:pt idx="25">
                  <c:v>0.22351590898381932</c:v>
                </c:pt>
                <c:pt idx="26">
                  <c:v>3.0578969346674199</c:v>
                </c:pt>
                <c:pt idx="27">
                  <c:v>0.54698474088664506</c:v>
                </c:pt>
                <c:pt idx="28">
                  <c:v>0.40273889155380632</c:v>
                </c:pt>
                <c:pt idx="29">
                  <c:v>1.6171751426857104</c:v>
                </c:pt>
                <c:pt idx="30">
                  <c:v>1.1167184063616131</c:v>
                </c:pt>
                <c:pt idx="31">
                  <c:v>0.6283889300503116</c:v>
                </c:pt>
                <c:pt idx="32">
                  <c:v>0.61457455992615451</c:v>
                </c:pt>
                <c:pt idx="33">
                  <c:v>2.7423541166238583</c:v>
                </c:pt>
                <c:pt idx="34">
                  <c:v>1.6507930396519321</c:v>
                </c:pt>
                <c:pt idx="35">
                  <c:v>2.283431706241549</c:v>
                </c:pt>
                <c:pt idx="36">
                  <c:v>1.4553887479717722</c:v>
                </c:pt>
                <c:pt idx="37">
                  <c:v>2.2424171844177194</c:v>
                </c:pt>
                <c:pt idx="38">
                  <c:v>2.5708347064242152</c:v>
                </c:pt>
                <c:pt idx="39">
                  <c:v>0.98900461569853904</c:v>
                </c:pt>
                <c:pt idx="40">
                  <c:v>1.9765792186401094</c:v>
                </c:pt>
                <c:pt idx="41">
                  <c:v>1.8112397727532892</c:v>
                </c:pt>
                <c:pt idx="42">
                  <c:v>1.3935752032695874</c:v>
                </c:pt>
                <c:pt idx="43">
                  <c:v>0.29003461136251896</c:v>
                </c:pt>
                <c:pt idx="44">
                  <c:v>1.7830992472520721</c:v>
                </c:pt>
                <c:pt idx="45">
                  <c:v>1.658806080285806</c:v>
                </c:pt>
                <c:pt idx="46">
                  <c:v>0.11225092741677289</c:v>
                </c:pt>
                <c:pt idx="47">
                  <c:v>2.432010178817837</c:v>
                </c:pt>
                <c:pt idx="48">
                  <c:v>0.84167987603140637</c:v>
                </c:pt>
                <c:pt idx="49">
                  <c:v>0.1407132195179307</c:v>
                </c:pt>
                <c:pt idx="50">
                  <c:v>1.0881360887005509</c:v>
                </c:pt>
                <c:pt idx="51">
                  <c:v>1.1538148643445301</c:v>
                </c:pt>
                <c:pt idx="52">
                  <c:v>0.16504502357660591</c:v>
                </c:pt>
                <c:pt idx="53">
                  <c:v>1.3023850497489511</c:v>
                </c:pt>
                <c:pt idx="54">
                  <c:v>2.7475089111807152</c:v>
                </c:pt>
                <c:pt idx="55">
                  <c:v>0.63472910808133065</c:v>
                </c:pt>
                <c:pt idx="56">
                  <c:v>3.4568110052552621</c:v>
                </c:pt>
                <c:pt idx="57">
                  <c:v>2.0872488677956582</c:v>
                </c:pt>
                <c:pt idx="58">
                  <c:v>8.8136088700551202E-2</c:v>
                </c:pt>
                <c:pt idx="59">
                  <c:v>2.9346635139280037</c:v>
                </c:pt>
                <c:pt idx="60">
                  <c:v>0.11809931207799451</c:v>
                </c:pt>
                <c:pt idx="61">
                  <c:v>2.9029542487561515</c:v>
                </c:pt>
                <c:pt idx="62">
                  <c:v>3.640953239821715</c:v>
                </c:pt>
                <c:pt idx="63">
                  <c:v>0.90413271133895756</c:v>
                </c:pt>
                <c:pt idx="64">
                  <c:v>1.3664229572259718</c:v>
                </c:pt>
                <c:pt idx="65">
                  <c:v>0.64713836606315256</c:v>
                </c:pt>
                <c:pt idx="66">
                  <c:v>1.5196092607154854</c:v>
                </c:pt>
                <c:pt idx="67">
                  <c:v>2.0201540316383397</c:v>
                </c:pt>
                <c:pt idx="68">
                  <c:v>2.2233661264398608</c:v>
                </c:pt>
                <c:pt idx="69">
                  <c:v>4.3419239429386174</c:v>
                </c:pt>
                <c:pt idx="70">
                  <c:v>2.9510945568416642</c:v>
                </c:pt>
                <c:pt idx="71">
                  <c:v>2.4767591917708742</c:v>
                </c:pt>
                <c:pt idx="72">
                  <c:v>1.609831469537822</c:v>
                </c:pt>
                <c:pt idx="73">
                  <c:v>1.2367890994092998</c:v>
                </c:pt>
                <c:pt idx="74">
                  <c:v>0.67669360962487091</c:v>
                </c:pt>
                <c:pt idx="75">
                  <c:v>0.87446593158921881</c:v>
                </c:pt>
                <c:pt idx="76">
                  <c:v>1.0483863062042293</c:v>
                </c:pt>
                <c:pt idx="77">
                  <c:v>1.4734869700645679</c:v>
                </c:pt>
                <c:pt idx="78">
                  <c:v>2.8601882240270351</c:v>
                </c:pt>
                <c:pt idx="79">
                  <c:v>1.8962505624616444</c:v>
                </c:pt>
                <c:pt idx="80">
                  <c:v>2.2345805502448202</c:v>
                </c:pt>
                <c:pt idx="81">
                  <c:v>1.0107238653917741</c:v>
                </c:pt>
                <c:pt idx="82">
                  <c:v>0.70747114645849418</c:v>
                </c:pt>
                <c:pt idx="83">
                  <c:v>1.3756636139608838</c:v>
                </c:pt>
                <c:pt idx="84">
                  <c:v>1.3707753489705161</c:v>
                </c:pt>
                <c:pt idx="85">
                  <c:v>0.86033800657099568</c:v>
                </c:pt>
                <c:pt idx="86">
                  <c:v>0.82526379502928449</c:v>
                </c:pt>
                <c:pt idx="87">
                  <c:v>0.43933269383026458</c:v>
                </c:pt>
                <c:pt idx="88">
                  <c:v>1.92813970687512</c:v>
                </c:pt>
                <c:pt idx="89">
                  <c:v>2.9541218553249577</c:v>
                </c:pt>
                <c:pt idx="90">
                  <c:v>1.4734869700645679</c:v>
                </c:pt>
                <c:pt idx="91">
                  <c:v>1.5361212088708438</c:v>
                </c:pt>
                <c:pt idx="92">
                  <c:v>2.6648769198312103</c:v>
                </c:pt>
                <c:pt idx="93">
                  <c:v>1.2955670999624778</c:v>
                </c:pt>
                <c:pt idx="94">
                  <c:v>0.85258946058640661</c:v>
                </c:pt>
                <c:pt idx="95">
                  <c:v>0.35218251811136247</c:v>
                </c:pt>
                <c:pt idx="96">
                  <c:v>0.73373211059523069</c:v>
                </c:pt>
                <c:pt idx="97">
                  <c:v>2.3975054968980167</c:v>
                </c:pt>
                <c:pt idx="98">
                  <c:v>0.39794000867203788</c:v>
                </c:pt>
                <c:pt idx="99">
                  <c:v>0.4586378490256493</c:v>
                </c:pt>
                <c:pt idx="100">
                  <c:v>1</c:v>
                </c:pt>
                <c:pt idx="101">
                  <c:v>0.6427470800971814</c:v>
                </c:pt>
                <c:pt idx="102">
                  <c:v>1.3379344194145317</c:v>
                </c:pt>
                <c:pt idx="103">
                  <c:v>0.9393878672048489</c:v>
                </c:pt>
                <c:pt idx="104">
                  <c:v>1.2491983573911083</c:v>
                </c:pt>
                <c:pt idx="105">
                  <c:v>1.5282737771670436</c:v>
                </c:pt>
                <c:pt idx="106">
                  <c:v>2.7575858013465875</c:v>
                </c:pt>
                <c:pt idx="107">
                  <c:v>2.3643946337026351</c:v>
                </c:pt>
                <c:pt idx="108">
                  <c:v>2.6764649734090527</c:v>
                </c:pt>
                <c:pt idx="109">
                  <c:v>2.2007137339640201</c:v>
                </c:pt>
                <c:pt idx="110">
                  <c:v>0.54406804435027578</c:v>
                </c:pt>
                <c:pt idx="111">
                  <c:v>0.28418543901625137</c:v>
                </c:pt>
                <c:pt idx="112">
                  <c:v>1.738384123512156</c:v>
                </c:pt>
                <c:pt idx="113">
                  <c:v>2.7043037557821266</c:v>
                </c:pt>
                <c:pt idx="114">
                  <c:v>2.1623798826586742</c:v>
                </c:pt>
                <c:pt idx="115">
                  <c:v>0.5157959503419246</c:v>
                </c:pt>
                <c:pt idx="116">
                  <c:v>1.351743615110987</c:v>
                </c:pt>
                <c:pt idx="117">
                  <c:v>2.0960405542954268</c:v>
                </c:pt>
                <c:pt idx="118">
                  <c:v>3.3957194395376367</c:v>
                </c:pt>
                <c:pt idx="119">
                  <c:v>0.21085336531489321</c:v>
                </c:pt>
                <c:pt idx="120">
                  <c:v>4.6743403542326194E-2</c:v>
                </c:pt>
                <c:pt idx="121">
                  <c:v>1.0881360887005513</c:v>
                </c:pt>
                <c:pt idx="122">
                  <c:v>0.15126767533064914</c:v>
                </c:pt>
                <c:pt idx="123">
                  <c:v>9.6910013008056392E-2</c:v>
                </c:pt>
                <c:pt idx="124">
                  <c:v>1.92813970687512</c:v>
                </c:pt>
                <c:pt idx="125">
                  <c:v>1.7232503803830979</c:v>
                </c:pt>
                <c:pt idx="126">
                  <c:v>1.4734869700645679</c:v>
                </c:pt>
                <c:pt idx="127">
                  <c:v>0.86033800657099524</c:v>
                </c:pt>
                <c:pt idx="128">
                  <c:v>3.5409235635948551</c:v>
                </c:pt>
                <c:pt idx="129">
                  <c:v>0.73373211059523069</c:v>
                </c:pt>
                <c:pt idx="130">
                  <c:v>0.98900461569853904</c:v>
                </c:pt>
                <c:pt idx="131">
                  <c:v>3.6945832643149212</c:v>
                </c:pt>
                <c:pt idx="132">
                  <c:v>0.72473086648044271</c:v>
                </c:pt>
                <c:pt idx="133">
                  <c:v>2.3004867879860291</c:v>
                </c:pt>
                <c:pt idx="134">
                  <c:v>1.6744018128452813</c:v>
                </c:pt>
                <c:pt idx="135">
                  <c:v>0.89625056246163759</c:v>
                </c:pt>
                <c:pt idx="136">
                  <c:v>0.67669360962487091</c:v>
                </c:pt>
                <c:pt idx="137">
                  <c:v>1.4452148760562173</c:v>
                </c:pt>
                <c:pt idx="138">
                  <c:v>1.1039591314002395</c:v>
                </c:pt>
                <c:pt idx="139">
                  <c:v>0.76226453094207369</c:v>
                </c:pt>
                <c:pt idx="140">
                  <c:v>9.6910013008056337E-2</c:v>
                </c:pt>
                <c:pt idx="141">
                  <c:v>0.82930377283102441</c:v>
                </c:pt>
                <c:pt idx="142">
                  <c:v>1.1791823360328268</c:v>
                </c:pt>
                <c:pt idx="143">
                  <c:v>2.0872488677956582</c:v>
                </c:pt>
                <c:pt idx="144">
                  <c:v>0.21085336531489321</c:v>
                </c:pt>
                <c:pt idx="145">
                  <c:v>2.3516997004052627</c:v>
                </c:pt>
                <c:pt idx="146">
                  <c:v>0.84895846082749482</c:v>
                </c:pt>
                <c:pt idx="147">
                  <c:v>2.5437577231638637</c:v>
                </c:pt>
                <c:pt idx="148">
                  <c:v>2.9163223242173797</c:v>
                </c:pt>
                <c:pt idx="149">
                  <c:v>1.5882717068423287</c:v>
                </c:pt>
                <c:pt idx="150">
                  <c:v>0.78808977291782367</c:v>
                </c:pt>
                <c:pt idx="151">
                  <c:v>2.8210219669692678</c:v>
                </c:pt>
                <c:pt idx="152">
                  <c:v>1.736577571481648</c:v>
                </c:pt>
                <c:pt idx="153">
                  <c:v>0.54496368187517652</c:v>
                </c:pt>
                <c:pt idx="154">
                  <c:v>1.7763379096201761</c:v>
                </c:pt>
              </c:numCache>
            </c:numRef>
          </c:yVal>
        </c:ser>
        <c:axId val="88985984"/>
        <c:axId val="88987904"/>
      </c:scatterChart>
      <c:valAx>
        <c:axId val="88985984"/>
        <c:scaling>
          <c:orientation val="minMax"/>
          <c:max val="5"/>
          <c:min val="0"/>
        </c:scaling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dirty="0" err="1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i="1" baseline="-25000" dirty="0" err="1">
                    <a:latin typeface="Arial" pitchFamily="34" charset="0"/>
                    <a:cs typeface="Arial" pitchFamily="34" charset="0"/>
                  </a:rPr>
                  <a:t>u,ti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8987904"/>
        <c:crosses val="autoZero"/>
        <c:crossBetween val="midCat"/>
      </c:valAx>
      <c:valAx>
        <c:axId val="88987904"/>
        <c:scaling>
          <c:orientation val="minMax"/>
          <c:max val="5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dirty="0" err="1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i="1" baseline="-25000" dirty="0" err="1">
                    <a:latin typeface="Arial" pitchFamily="34" charset="0"/>
                    <a:cs typeface="Arial" pitchFamily="34" charset="0"/>
                  </a:rPr>
                  <a:t>u,ti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8985984"/>
        <c:crosses val="autoZero"/>
        <c:crossBetween val="midCat"/>
        <c:majorUnit val="1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lt-LT" sz="1600" i="1" baseline="-25000" dirty="0" smtClean="0">
                <a:latin typeface="Arial" pitchFamily="34" charset="0"/>
                <a:cs typeface="Arial" pitchFamily="34" charset="0"/>
              </a:rPr>
              <a:t>SS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Обучение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[1]Sheet1!$AL$2:$AL$362</c:f>
              <c:numCache>
                <c:formatCode>General</c:formatCode>
                <c:ptCount val="361"/>
                <c:pt idx="0">
                  <c:v>0.13620793266466241</c:v>
                </c:pt>
                <c:pt idx="1">
                  <c:v>3.799980658917554</c:v>
                </c:pt>
                <c:pt idx="2">
                  <c:v>0.17017207607653817</c:v>
                </c:pt>
                <c:pt idx="3">
                  <c:v>0.17599804200121488</c:v>
                </c:pt>
                <c:pt idx="6">
                  <c:v>0.21002432786653291</c:v>
                </c:pt>
                <c:pt idx="7">
                  <c:v>0.58884382457384066</c:v>
                </c:pt>
                <c:pt idx="8">
                  <c:v>11.727469609761467</c:v>
                </c:pt>
                <c:pt idx="9">
                  <c:v>2.5999414127079872</c:v>
                </c:pt>
                <c:pt idx="10">
                  <c:v>4.7916188875277976</c:v>
                </c:pt>
                <c:pt idx="11">
                  <c:v>1.425714032655965</c:v>
                </c:pt>
                <c:pt idx="12">
                  <c:v>3.4104018100659994</c:v>
                </c:pt>
                <c:pt idx="13">
                  <c:v>161.22906701628924</c:v>
                </c:pt>
                <c:pt idx="14">
                  <c:v>1.9961490894898062</c:v>
                </c:pt>
                <c:pt idx="15">
                  <c:v>0.70253555646678389</c:v>
                </c:pt>
                <c:pt idx="16">
                  <c:v>5.1684574696666248</c:v>
                </c:pt>
                <c:pt idx="17">
                  <c:v>0.83581527040606962</c:v>
                </c:pt>
                <c:pt idx="18">
                  <c:v>1.9022662121179443</c:v>
                </c:pt>
                <c:pt idx="19">
                  <c:v>0.8521826324262517</c:v>
                </c:pt>
                <c:pt idx="20">
                  <c:v>3.4769757384924382</c:v>
                </c:pt>
                <c:pt idx="21">
                  <c:v>2.8738105211154519</c:v>
                </c:pt>
                <c:pt idx="22">
                  <c:v>1.5895730776417982</c:v>
                </c:pt>
                <c:pt idx="23">
                  <c:v>10.966265883046702</c:v>
                </c:pt>
                <c:pt idx="24">
                  <c:v>4.6380738172078555</c:v>
                </c:pt>
                <c:pt idx="25">
                  <c:v>25.973537935183945</c:v>
                </c:pt>
                <c:pt idx="26">
                  <c:v>1.2373012459139563</c:v>
                </c:pt>
                <c:pt idx="27">
                  <c:v>0.1814187861675233</c:v>
                </c:pt>
                <c:pt idx="28">
                  <c:v>0.10625564761174619</c:v>
                </c:pt>
                <c:pt idx="29">
                  <c:v>0.8386869865061416</c:v>
                </c:pt>
                <c:pt idx="30">
                  <c:v>27.575188565982767</c:v>
                </c:pt>
                <c:pt idx="31">
                  <c:v>27.861630887574488</c:v>
                </c:pt>
                <c:pt idx="32">
                  <c:v>1.614024682803102</c:v>
                </c:pt>
                <c:pt idx="33">
                  <c:v>0.40856056054214573</c:v>
                </c:pt>
                <c:pt idx="34">
                  <c:v>2.5887620741363992</c:v>
                </c:pt>
                <c:pt idx="35">
                  <c:v>11.902712074363162</c:v>
                </c:pt>
                <c:pt idx="36">
                  <c:v>0.45104684016590718</c:v>
                </c:pt>
                <c:pt idx="37">
                  <c:v>3.0042541114549648</c:v>
                </c:pt>
                <c:pt idx="38">
                  <c:v>4.7624580671840215</c:v>
                </c:pt>
                <c:pt idx="39">
                  <c:v>9.3155979285384749</c:v>
                </c:pt>
                <c:pt idx="40">
                  <c:v>0.8054774076972685</c:v>
                </c:pt>
                <c:pt idx="41">
                  <c:v>3.6923374246910305</c:v>
                </c:pt>
                <c:pt idx="42">
                  <c:v>0.95249311623992161</c:v>
                </c:pt>
                <c:pt idx="43">
                  <c:v>3.4695006305701788</c:v>
                </c:pt>
                <c:pt idx="44">
                  <c:v>0.90255298985599564</c:v>
                </c:pt>
                <c:pt idx="45">
                  <c:v>0.74881837622072511</c:v>
                </c:pt>
                <c:pt idx="46">
                  <c:v>4.2360540276550545</c:v>
                </c:pt>
                <c:pt idx="47">
                  <c:v>1.0156406698765361</c:v>
                </c:pt>
                <c:pt idx="48">
                  <c:v>0.119659463924825</c:v>
                </c:pt>
                <c:pt idx="49">
                  <c:v>0.60129290778941369</c:v>
                </c:pt>
                <c:pt idx="50">
                  <c:v>2.7294077391086824</c:v>
                </c:pt>
                <c:pt idx="51">
                  <c:v>1.1899623105324471</c:v>
                </c:pt>
                <c:pt idx="52">
                  <c:v>4.5158362795772007</c:v>
                </c:pt>
                <c:pt idx="53">
                  <c:v>1.3982198504075403</c:v>
                </c:pt>
                <c:pt idx="54">
                  <c:v>0.29025882895526561</c:v>
                </c:pt>
                <c:pt idx="55">
                  <c:v>0.26492772850932389</c:v>
                </c:pt>
                <c:pt idx="56">
                  <c:v>0.55036577937361653</c:v>
                </c:pt>
                <c:pt idx="57">
                  <c:v>2.297585881347616</c:v>
                </c:pt>
                <c:pt idx="58">
                  <c:v>0.28882676847731203</c:v>
                </c:pt>
                <c:pt idx="59">
                  <c:v>0.59936505427181341</c:v>
                </c:pt>
                <c:pt idx="60">
                  <c:v>7.425481577180375</c:v>
                </c:pt>
                <c:pt idx="61">
                  <c:v>0.15321778436466268</c:v>
                </c:pt>
                <c:pt idx="62">
                  <c:v>4.2116237939996077</c:v>
                </c:pt>
                <c:pt idx="63">
                  <c:v>0.55668671777164458</c:v>
                </c:pt>
                <c:pt idx="64">
                  <c:v>0.13768779310324958</c:v>
                </c:pt>
                <c:pt idx="65">
                  <c:v>6.9630760305143484</c:v>
                </c:pt>
                <c:pt idx="66">
                  <c:v>0.2730408604159848</c:v>
                </c:pt>
                <c:pt idx="67">
                  <c:v>0.43751470371878987</c:v>
                </c:pt>
                <c:pt idx="68">
                  <c:v>0.44831808339089607</c:v>
                </c:pt>
                <c:pt idx="69">
                  <c:v>0.69349026570365957</c:v>
                </c:pt>
                <c:pt idx="70">
                  <c:v>1.2050652232599546</c:v>
                </c:pt>
                <c:pt idx="71">
                  <c:v>14.310421499982636</c:v>
                </c:pt>
                <c:pt idx="72">
                  <c:v>9.7896237480162309</c:v>
                </c:pt>
                <c:pt idx="73">
                  <c:v>3.5516347716599292</c:v>
                </c:pt>
                <c:pt idx="74">
                  <c:v>8.9953023747417227</c:v>
                </c:pt>
                <c:pt idx="75">
                  <c:v>2.4768205570179642</c:v>
                </c:pt>
                <c:pt idx="76">
                  <c:v>5.7024028866379846</c:v>
                </c:pt>
                <c:pt idx="77">
                  <c:v>2.9407632947142077</c:v>
                </c:pt>
                <c:pt idx="78">
                  <c:v>1.5200185919692353</c:v>
                </c:pt>
                <c:pt idx="79">
                  <c:v>1.3302296320002638</c:v>
                </c:pt>
                <c:pt idx="80">
                  <c:v>2.0463085804703582</c:v>
                </c:pt>
                <c:pt idx="81">
                  <c:v>0.32149733218552046</c:v>
                </c:pt>
                <c:pt idx="82">
                  <c:v>1.6593734342754041</c:v>
                </c:pt>
                <c:pt idx="83">
                  <c:v>2.2735182096523641</c:v>
                </c:pt>
                <c:pt idx="84">
                  <c:v>0.574582556683219</c:v>
                </c:pt>
                <c:pt idx="85">
                  <c:v>1.1173958444748084</c:v>
                </c:pt>
                <c:pt idx="86">
                  <c:v>0.98709682533385723</c:v>
                </c:pt>
                <c:pt idx="87">
                  <c:v>1.9320908864410447</c:v>
                </c:pt>
                <c:pt idx="89">
                  <c:v>0.24672631814289836</c:v>
                </c:pt>
                <c:pt idx="90">
                  <c:v>0.2011245431760115</c:v>
                </c:pt>
                <c:pt idx="91">
                  <c:v>0.78670828941074689</c:v>
                </c:pt>
                <c:pt idx="92">
                  <c:v>23.504721722713914</c:v>
                </c:pt>
                <c:pt idx="93">
                  <c:v>0.54719650047367363</c:v>
                </c:pt>
                <c:pt idx="94">
                  <c:v>2.9220544440628387</c:v>
                </c:pt>
                <c:pt idx="95">
                  <c:v>39.199137981576058</c:v>
                </c:pt>
                <c:pt idx="96">
                  <c:v>6.8902136490211126</c:v>
                </c:pt>
                <c:pt idx="97">
                  <c:v>1.1421685547676361</c:v>
                </c:pt>
                <c:pt idx="98">
                  <c:v>0.75403829515966581</c:v>
                </c:pt>
                <c:pt idx="99">
                  <c:v>0.99382247628472065</c:v>
                </c:pt>
                <c:pt idx="100">
                  <c:v>5.8267509001144475</c:v>
                </c:pt>
                <c:pt idx="101">
                  <c:v>3.4709657013377351</c:v>
                </c:pt>
                <c:pt idx="102">
                  <c:v>0.53470755538479164</c:v>
                </c:pt>
                <c:pt idx="104">
                  <c:v>5.2013794292524524</c:v>
                </c:pt>
                <c:pt idx="105">
                  <c:v>0.35984610256819127</c:v>
                </c:pt>
                <c:pt idx="106">
                  <c:v>0.59548214292712864</c:v>
                </c:pt>
                <c:pt idx="107">
                  <c:v>0.69670075391552555</c:v>
                </c:pt>
                <c:pt idx="108">
                  <c:v>0.13197524413402748</c:v>
                </c:pt>
                <c:pt idx="110">
                  <c:v>0.23331193222464353</c:v>
                </c:pt>
                <c:pt idx="111">
                  <c:v>2.4647041680195807</c:v>
                </c:pt>
                <c:pt idx="112">
                  <c:v>0.86997556866071724</c:v>
                </c:pt>
                <c:pt idx="113">
                  <c:v>0.78138764938462357</c:v>
                </c:pt>
                <c:pt idx="114">
                  <c:v>2.5684017969952015</c:v>
                </c:pt>
                <c:pt idx="115">
                  <c:v>1.6808968650111169</c:v>
                </c:pt>
                <c:pt idx="116">
                  <c:v>0.95898657010926758</c:v>
                </c:pt>
                <c:pt idx="117">
                  <c:v>2.1127516492582568</c:v>
                </c:pt>
                <c:pt idx="118">
                  <c:v>0.3287767696477652</c:v>
                </c:pt>
                <c:pt idx="119">
                  <c:v>25.040697732442382</c:v>
                </c:pt>
                <c:pt idx="120">
                  <c:v>24.320856730209591</c:v>
                </c:pt>
                <c:pt idx="121">
                  <c:v>0.76982413883349665</c:v>
                </c:pt>
                <c:pt idx="122">
                  <c:v>0.86965593995593982</c:v>
                </c:pt>
                <c:pt idx="123">
                  <c:v>1.1830671235576611</c:v>
                </c:pt>
                <c:pt idx="124">
                  <c:v>4.5086215800632594</c:v>
                </c:pt>
                <c:pt idx="125">
                  <c:v>2.3734501213656984</c:v>
                </c:pt>
                <c:pt idx="126">
                  <c:v>9.2764800549779682</c:v>
                </c:pt>
                <c:pt idx="127">
                  <c:v>2.6494385058615082</c:v>
                </c:pt>
                <c:pt idx="128">
                  <c:v>0.20014040597139537</c:v>
                </c:pt>
                <c:pt idx="129">
                  <c:v>0.14499002159457491</c:v>
                </c:pt>
                <c:pt idx="130">
                  <c:v>1.0710682051803304</c:v>
                </c:pt>
                <c:pt idx="131">
                  <c:v>10.865482070082424</c:v>
                </c:pt>
                <c:pt idx="133">
                  <c:v>1.1170523646133028</c:v>
                </c:pt>
                <c:pt idx="134">
                  <c:v>0.19932207598261337</c:v>
                </c:pt>
                <c:pt idx="135">
                  <c:v>3.0761394251343477</c:v>
                </c:pt>
                <c:pt idx="136">
                  <c:v>0.21427620352732393</c:v>
                </c:pt>
                <c:pt idx="137">
                  <c:v>0.13192766853226329</c:v>
                </c:pt>
                <c:pt idx="138">
                  <c:v>0.12218248016528076</c:v>
                </c:pt>
                <c:pt idx="139">
                  <c:v>0.27554376689245785</c:v>
                </c:pt>
                <c:pt idx="140">
                  <c:v>9.223042448601408</c:v>
                </c:pt>
                <c:pt idx="141">
                  <c:v>3.3905215051673601</c:v>
                </c:pt>
                <c:pt idx="142">
                  <c:v>0.56068842273933461</c:v>
                </c:pt>
                <c:pt idx="144">
                  <c:v>3.6778674193676322</c:v>
                </c:pt>
                <c:pt idx="145">
                  <c:v>35.090554497902296</c:v>
                </c:pt>
                <c:pt idx="146">
                  <c:v>6.4655327464788908</c:v>
                </c:pt>
                <c:pt idx="147">
                  <c:v>3.4172622633127827</c:v>
                </c:pt>
                <c:pt idx="148">
                  <c:v>1.8317478956372313</c:v>
                </c:pt>
                <c:pt idx="149">
                  <c:v>0.2475164514632979</c:v>
                </c:pt>
                <c:pt idx="150">
                  <c:v>6.6424705947317664</c:v>
                </c:pt>
                <c:pt idx="151">
                  <c:v>2.4169925181262362</c:v>
                </c:pt>
                <c:pt idx="152">
                  <c:v>12.702335859485776</c:v>
                </c:pt>
                <c:pt idx="153">
                  <c:v>0.87961161015128608</c:v>
                </c:pt>
                <c:pt idx="154">
                  <c:v>0.42784560338444166</c:v>
                </c:pt>
                <c:pt idx="155">
                  <c:v>3.7389557565857885</c:v>
                </c:pt>
                <c:pt idx="156">
                  <c:v>3.5008255487568802</c:v>
                </c:pt>
                <c:pt idx="157">
                  <c:v>2.519226963683149</c:v>
                </c:pt>
                <c:pt idx="158">
                  <c:v>0.12765102560807373</c:v>
                </c:pt>
                <c:pt idx="159">
                  <c:v>0.12112970872781278</c:v>
                </c:pt>
                <c:pt idx="160">
                  <c:v>23.33793181203793</c:v>
                </c:pt>
                <c:pt idx="161">
                  <c:v>4.4590193501528983</c:v>
                </c:pt>
                <c:pt idx="162">
                  <c:v>0.10918379328432599</c:v>
                </c:pt>
                <c:pt idx="163">
                  <c:v>6.0097879885357015</c:v>
                </c:pt>
                <c:pt idx="164">
                  <c:v>0.89741814794005015</c:v>
                </c:pt>
                <c:pt idx="165">
                  <c:v>8.0655682634606247</c:v>
                </c:pt>
                <c:pt idx="166">
                  <c:v>3.5527921678230197</c:v>
                </c:pt>
                <c:pt idx="167">
                  <c:v>2.172862113576485</c:v>
                </c:pt>
                <c:pt idx="168">
                  <c:v>9.768779049093963</c:v>
                </c:pt>
                <c:pt idx="169">
                  <c:v>0.86271078213273289</c:v>
                </c:pt>
                <c:pt idx="170">
                  <c:v>2.359747496608696</c:v>
                </c:pt>
                <c:pt idx="172">
                  <c:v>1.1924305781958437</c:v>
                </c:pt>
                <c:pt idx="173">
                  <c:v>1.2365228026964306</c:v>
                </c:pt>
                <c:pt idx="174">
                  <c:v>5.6097975704002216</c:v>
                </c:pt>
                <c:pt idx="175">
                  <c:v>1.9405908424712461</c:v>
                </c:pt>
                <c:pt idx="176">
                  <c:v>2.5682354526849092</c:v>
                </c:pt>
                <c:pt idx="177">
                  <c:v>0.68265203311209188</c:v>
                </c:pt>
                <c:pt idx="178">
                  <c:v>0.24327132504948271</c:v>
                </c:pt>
                <c:pt idx="179">
                  <c:v>1.5181210376349084</c:v>
                </c:pt>
                <c:pt idx="180">
                  <c:v>8.4941059397169898</c:v>
                </c:pt>
                <c:pt idx="181">
                  <c:v>2.1096448445487583</c:v>
                </c:pt>
                <c:pt idx="182">
                  <c:v>0.83823921977799221</c:v>
                </c:pt>
                <c:pt idx="183">
                  <c:v>0.35419596488634741</c:v>
                </c:pt>
                <c:pt idx="184">
                  <c:v>8.1797130847871138</c:v>
                </c:pt>
                <c:pt idx="185">
                  <c:v>1.0856777571005398</c:v>
                </c:pt>
                <c:pt idx="186">
                  <c:v>7.9521237833693936</c:v>
                </c:pt>
                <c:pt idx="187">
                  <c:v>1.2012208091040455</c:v>
                </c:pt>
                <c:pt idx="188">
                  <c:v>4.5805739666789655</c:v>
                </c:pt>
                <c:pt idx="189">
                  <c:v>68.878488527588317</c:v>
                </c:pt>
                <c:pt idx="190">
                  <c:v>0.85568107129779425</c:v>
                </c:pt>
                <c:pt idx="191">
                  <c:v>0.8203251242044467</c:v>
                </c:pt>
                <c:pt idx="192">
                  <c:v>18.138925710767737</c:v>
                </c:pt>
                <c:pt idx="193">
                  <c:v>3.8622061227955777</c:v>
                </c:pt>
                <c:pt idx="194">
                  <c:v>3.439568641672381</c:v>
                </c:pt>
                <c:pt idx="195">
                  <c:v>0.57091211590795887</c:v>
                </c:pt>
                <c:pt idx="196">
                  <c:v>0.34706734465215761</c:v>
                </c:pt>
                <c:pt idx="197">
                  <c:v>5.1619717819119035</c:v>
                </c:pt>
                <c:pt idx="198">
                  <c:v>2.1713602169602662</c:v>
                </c:pt>
                <c:pt idx="199">
                  <c:v>0.16337426551705564</c:v>
                </c:pt>
                <c:pt idx="200">
                  <c:v>13.692499244586154</c:v>
                </c:pt>
                <c:pt idx="201">
                  <c:v>3.2086431486634512</c:v>
                </c:pt>
                <c:pt idx="202">
                  <c:v>0.11448482960663089</c:v>
                </c:pt>
                <c:pt idx="203">
                  <c:v>0.14756124569990611</c:v>
                </c:pt>
                <c:pt idx="204">
                  <c:v>1.3925963125520338</c:v>
                </c:pt>
                <c:pt idx="205">
                  <c:v>1.7162390961043774</c:v>
                </c:pt>
                <c:pt idx="206">
                  <c:v>0.54673045163035461</c:v>
                </c:pt>
                <c:pt idx="207">
                  <c:v>7.1992433571982737</c:v>
                </c:pt>
                <c:pt idx="208">
                  <c:v>3.2054714748490922</c:v>
                </c:pt>
                <c:pt idx="209">
                  <c:v>2.3813809915399284</c:v>
                </c:pt>
                <c:pt idx="210">
                  <c:v>1.3071536830653538</c:v>
                </c:pt>
                <c:pt idx="211">
                  <c:v>0.50999080880343584</c:v>
                </c:pt>
                <c:pt idx="212">
                  <c:v>0.92242012003661422</c:v>
                </c:pt>
                <c:pt idx="213">
                  <c:v>0.74938065645838137</c:v>
                </c:pt>
                <c:pt idx="214">
                  <c:v>8.0549828525451748</c:v>
                </c:pt>
                <c:pt idx="215">
                  <c:v>14.965216556285903</c:v>
                </c:pt>
                <c:pt idx="216">
                  <c:v>0.92776922042161469</c:v>
                </c:pt>
                <c:pt idx="217">
                  <c:v>1.4266892087690604</c:v>
                </c:pt>
                <c:pt idx="218">
                  <c:v>0.76510092312362665</c:v>
                </c:pt>
                <c:pt idx="219">
                  <c:v>7.1282456508579255</c:v>
                </c:pt>
                <c:pt idx="220">
                  <c:v>0.10967941490626001</c:v>
                </c:pt>
                <c:pt idx="221">
                  <c:v>0.36470730416684438</c:v>
                </c:pt>
                <c:pt idx="222">
                  <c:v>1.9785271514009781</c:v>
                </c:pt>
                <c:pt idx="223">
                  <c:v>0.67129013040560881</c:v>
                </c:pt>
                <c:pt idx="224">
                  <c:v>1.8117214541713718</c:v>
                </c:pt>
                <c:pt idx="226">
                  <c:v>0.53003558079154856</c:v>
                </c:pt>
                <c:pt idx="227">
                  <c:v>0.1751387148194484</c:v>
                </c:pt>
                <c:pt idx="228">
                  <c:v>2.7652306131349702</c:v>
                </c:pt>
                <c:pt idx="229">
                  <c:v>2.6428508235883337</c:v>
                </c:pt>
                <c:pt idx="230">
                  <c:v>0.42430747418312481</c:v>
                </c:pt>
                <c:pt idx="231">
                  <c:v>3.2549884665147713</c:v>
                </c:pt>
                <c:pt idx="232">
                  <c:v>3.8238082417500312</c:v>
                </c:pt>
                <c:pt idx="233">
                  <c:v>2.8710754274385137</c:v>
                </c:pt>
                <c:pt idx="234">
                  <c:v>9.8073949188566267</c:v>
                </c:pt>
                <c:pt idx="235">
                  <c:v>34.874318959324178</c:v>
                </c:pt>
                <c:pt idx="236">
                  <c:v>1.5782245420672298</c:v>
                </c:pt>
                <c:pt idx="237">
                  <c:v>0.16444034601156257</c:v>
                </c:pt>
                <c:pt idx="238">
                  <c:v>1.4623952719163023</c:v>
                </c:pt>
                <c:pt idx="239">
                  <c:v>4.2643524532434203</c:v>
                </c:pt>
                <c:pt idx="240">
                  <c:v>4.9688956761809679</c:v>
                </c:pt>
                <c:pt idx="241">
                  <c:v>0.29696172313003832</c:v>
                </c:pt>
                <c:pt idx="242">
                  <c:v>0.11908369162095878</c:v>
                </c:pt>
                <c:pt idx="243">
                  <c:v>7.2778736272656754</c:v>
                </c:pt>
                <c:pt idx="244">
                  <c:v>1.0900538363187564</c:v>
                </c:pt>
                <c:pt idx="245">
                  <c:v>2.1841898199407352</c:v>
                </c:pt>
                <c:pt idx="246">
                  <c:v>4.2337615945339842</c:v>
                </c:pt>
                <c:pt idx="247">
                  <c:v>0.22911198131524024</c:v>
                </c:pt>
                <c:pt idx="248">
                  <c:v>1.7274891412811806</c:v>
                </c:pt>
                <c:pt idx="249">
                  <c:v>0.44336614319089435</c:v>
                </c:pt>
                <c:pt idx="250">
                  <c:v>2.8028699063849785</c:v>
                </c:pt>
                <c:pt idx="251">
                  <c:v>16.092630892535933</c:v>
                </c:pt>
                <c:pt idx="252">
                  <c:v>1.9121372498648441</c:v>
                </c:pt>
                <c:pt idx="253">
                  <c:v>1.7650766684675916</c:v>
                </c:pt>
                <c:pt idx="254">
                  <c:v>0.42208558787658634</c:v>
                </c:pt>
                <c:pt idx="255">
                  <c:v>8.4873760379805017</c:v>
                </c:pt>
                <c:pt idx="256">
                  <c:v>0.61309061322301928</c:v>
                </c:pt>
                <c:pt idx="257">
                  <c:v>0.19855129218264417</c:v>
                </c:pt>
                <c:pt idx="258">
                  <c:v>139.82831539325704</c:v>
                </c:pt>
                <c:pt idx="259">
                  <c:v>3.1210399151777581</c:v>
                </c:pt>
                <c:pt idx="260">
                  <c:v>25.646987535013736</c:v>
                </c:pt>
                <c:pt idx="262">
                  <c:v>2.0539157199747837</c:v>
                </c:pt>
                <c:pt idx="263">
                  <c:v>1.4285060360775279</c:v>
                </c:pt>
                <c:pt idx="265">
                  <c:v>13.560361643119441</c:v>
                </c:pt>
                <c:pt idx="266">
                  <c:v>0.54147059380884821</c:v>
                </c:pt>
                <c:pt idx="267">
                  <c:v>0.5051396676516211</c:v>
                </c:pt>
                <c:pt idx="268">
                  <c:v>0.62583570648781228</c:v>
                </c:pt>
                <c:pt idx="269">
                  <c:v>13.811002445695868</c:v>
                </c:pt>
                <c:pt idx="271">
                  <c:v>2.6818197247406634</c:v>
                </c:pt>
                <c:pt idx="272">
                  <c:v>6.9359879329728304</c:v>
                </c:pt>
                <c:pt idx="273">
                  <c:v>6.7159790175687375</c:v>
                </c:pt>
                <c:pt idx="274">
                  <c:v>2.3697195016771002</c:v>
                </c:pt>
                <c:pt idx="275">
                  <c:v>27.360694205848468</c:v>
                </c:pt>
                <c:pt idx="276">
                  <c:v>1.2976461231638901</c:v>
                </c:pt>
                <c:pt idx="277">
                  <c:v>0.31421392867240588</c:v>
                </c:pt>
                <c:pt idx="278">
                  <c:v>2.9028917104795515</c:v>
                </c:pt>
                <c:pt idx="279">
                  <c:v>0.44886994244302075</c:v>
                </c:pt>
                <c:pt idx="280">
                  <c:v>0.77757339431650674</c:v>
                </c:pt>
                <c:pt idx="281">
                  <c:v>7.7861322087378175</c:v>
                </c:pt>
                <c:pt idx="282">
                  <c:v>6.7020187133839517</c:v>
                </c:pt>
                <c:pt idx="283">
                  <c:v>6.7641528282494932</c:v>
                </c:pt>
                <c:pt idx="284">
                  <c:v>0.25880878577352462</c:v>
                </c:pt>
                <c:pt idx="285">
                  <c:v>0.25098494489680423</c:v>
                </c:pt>
                <c:pt idx="286">
                  <c:v>0.12550234845953578</c:v>
                </c:pt>
                <c:pt idx="287">
                  <c:v>0.17156023667386971</c:v>
                </c:pt>
                <c:pt idx="288">
                  <c:v>0.16596127334995922</c:v>
                </c:pt>
                <c:pt idx="289">
                  <c:v>0.11841803147736105</c:v>
                </c:pt>
                <c:pt idx="290">
                  <c:v>0.16832893631015589</c:v>
                </c:pt>
                <c:pt idx="291">
                  <c:v>1.9218128317876126</c:v>
                </c:pt>
                <c:pt idx="292">
                  <c:v>3.5058760680253096</c:v>
                </c:pt>
                <c:pt idx="294">
                  <c:v>8.2358382565386368</c:v>
                </c:pt>
                <c:pt idx="295">
                  <c:v>24.425879750160856</c:v>
                </c:pt>
                <c:pt idx="296">
                  <c:v>0.15641329991542002</c:v>
                </c:pt>
                <c:pt idx="298">
                  <c:v>2.2792496144079677</c:v>
                </c:pt>
                <c:pt idx="299">
                  <c:v>0.58671407121863406</c:v>
                </c:pt>
                <c:pt idx="300">
                  <c:v>0.34300184185206417</c:v>
                </c:pt>
                <c:pt idx="301">
                  <c:v>4.2638506749302705</c:v>
                </c:pt>
                <c:pt idx="302">
                  <c:v>0.87211323140667263</c:v>
                </c:pt>
                <c:pt idx="303">
                  <c:v>0.75020990474215332</c:v>
                </c:pt>
                <c:pt idx="304">
                  <c:v>0.96144670571807489</c:v>
                </c:pt>
                <c:pt idx="305">
                  <c:v>1.6725524991153067</c:v>
                </c:pt>
                <c:pt idx="306">
                  <c:v>1.9896353454542957</c:v>
                </c:pt>
                <c:pt idx="307">
                  <c:v>0.84010834240862964</c:v>
                </c:pt>
                <c:pt idx="308">
                  <c:v>0.10369452557501577</c:v>
                </c:pt>
                <c:pt idx="309">
                  <c:v>0.11202009770292254</c:v>
                </c:pt>
                <c:pt idx="310">
                  <c:v>16.643901659577942</c:v>
                </c:pt>
                <c:pt idx="311">
                  <c:v>1.986575016289978</c:v>
                </c:pt>
                <c:pt idx="312">
                  <c:v>9.1792420952616567</c:v>
                </c:pt>
                <c:pt idx="313">
                  <c:v>0.18770510426869391</c:v>
                </c:pt>
                <c:pt idx="314">
                  <c:v>1.8733824608888119</c:v>
                </c:pt>
                <c:pt idx="315">
                  <c:v>13.553360125469551</c:v>
                </c:pt>
                <c:pt idx="316">
                  <c:v>6.0903220604849384</c:v>
                </c:pt>
                <c:pt idx="317">
                  <c:v>0.36754979991356707</c:v>
                </c:pt>
                <c:pt idx="318">
                  <c:v>0.39998664685792623</c:v>
                </c:pt>
                <c:pt idx="319">
                  <c:v>0.7200003475729706</c:v>
                </c:pt>
                <c:pt idx="320">
                  <c:v>0.30190863142647117</c:v>
                </c:pt>
                <c:pt idx="321">
                  <c:v>0.32819219273416356</c:v>
                </c:pt>
                <c:pt idx="322">
                  <c:v>0.74035650205991799</c:v>
                </c:pt>
                <c:pt idx="323">
                  <c:v>8.0802102498874291</c:v>
                </c:pt>
                <c:pt idx="324">
                  <c:v>2.4804974588956612</c:v>
                </c:pt>
                <c:pt idx="325">
                  <c:v>0.13988296167374567</c:v>
                </c:pt>
                <c:pt idx="326">
                  <c:v>0.13089240277774014</c:v>
                </c:pt>
                <c:pt idx="327">
                  <c:v>0.89082146154673825</c:v>
                </c:pt>
                <c:pt idx="328">
                  <c:v>4.2720190194267147</c:v>
                </c:pt>
                <c:pt idx="329">
                  <c:v>1.1754997021748068</c:v>
                </c:pt>
                <c:pt idx="330">
                  <c:v>1.2998734855117742</c:v>
                </c:pt>
                <c:pt idx="331">
                  <c:v>1.4607321068899433</c:v>
                </c:pt>
                <c:pt idx="332">
                  <c:v>2.3551222142047825</c:v>
                </c:pt>
                <c:pt idx="333">
                  <c:v>11.079307924513342</c:v>
                </c:pt>
                <c:pt idx="334">
                  <c:v>9.5070389973945186</c:v>
                </c:pt>
                <c:pt idx="335">
                  <c:v>0.35241824370069497</c:v>
                </c:pt>
                <c:pt idx="336">
                  <c:v>4.9400150563615295</c:v>
                </c:pt>
                <c:pt idx="337">
                  <c:v>3.3277729742495197</c:v>
                </c:pt>
                <c:pt idx="338">
                  <c:v>8.9617518375491727</c:v>
                </c:pt>
                <c:pt idx="339">
                  <c:v>1.2600214243257435</c:v>
                </c:pt>
                <c:pt idx="340">
                  <c:v>8.2104611290307439</c:v>
                </c:pt>
                <c:pt idx="341">
                  <c:v>0.58172447706724051</c:v>
                </c:pt>
                <c:pt idx="342">
                  <c:v>6.2472579536845334</c:v>
                </c:pt>
                <c:pt idx="343">
                  <c:v>1.668414627485149</c:v>
                </c:pt>
                <c:pt idx="344">
                  <c:v>0.77952827518901491</c:v>
                </c:pt>
                <c:pt idx="345">
                  <c:v>52.313967581669239</c:v>
                </c:pt>
                <c:pt idx="346">
                  <c:v>13.764760040630756</c:v>
                </c:pt>
                <c:pt idx="347">
                  <c:v>0.72331881060668268</c:v>
                </c:pt>
                <c:pt idx="348">
                  <c:v>2.4021931562352443</c:v>
                </c:pt>
                <c:pt idx="349">
                  <c:v>13.711668383128801</c:v>
                </c:pt>
                <c:pt idx="351">
                  <c:v>0.38272763119893538</c:v>
                </c:pt>
                <c:pt idx="352">
                  <c:v>7.1164881984966986</c:v>
                </c:pt>
                <c:pt idx="353">
                  <c:v>3.2115213737759802</c:v>
                </c:pt>
                <c:pt idx="354">
                  <c:v>2.7457765591476631</c:v>
                </c:pt>
                <c:pt idx="355">
                  <c:v>3.1453528869650382</c:v>
                </c:pt>
                <c:pt idx="356">
                  <c:v>0.63789652248626605</c:v>
                </c:pt>
                <c:pt idx="357">
                  <c:v>15.33797625499513</c:v>
                </c:pt>
                <c:pt idx="358">
                  <c:v>0.88838465079056006</c:v>
                </c:pt>
                <c:pt idx="359">
                  <c:v>9.5043470786185207</c:v>
                </c:pt>
                <c:pt idx="360">
                  <c:v>3.8264321843835867</c:v>
                </c:pt>
              </c:numCache>
            </c:numRef>
          </c:xVal>
          <c:yVal>
            <c:numRef>
              <c:f>[1]Sheet1!$D$2:$D$362</c:f>
              <c:numCache>
                <c:formatCode>General</c:formatCode>
                <c:ptCount val="361"/>
                <c:pt idx="0">
                  <c:v>0.11</c:v>
                </c:pt>
                <c:pt idx="1">
                  <c:v>1.2</c:v>
                </c:pt>
                <c:pt idx="2">
                  <c:v>0.30000000000000032</c:v>
                </c:pt>
                <c:pt idx="3">
                  <c:v>0.380000000000001</c:v>
                </c:pt>
                <c:pt idx="4">
                  <c:v>9</c:v>
                </c:pt>
                <c:pt idx="5">
                  <c:v>0.46</c:v>
                </c:pt>
                <c:pt idx="6">
                  <c:v>0.4</c:v>
                </c:pt>
                <c:pt idx="7">
                  <c:v>2.5</c:v>
                </c:pt>
                <c:pt idx="8">
                  <c:v>2.7</c:v>
                </c:pt>
                <c:pt idx="9">
                  <c:v>3.3</c:v>
                </c:pt>
                <c:pt idx="10">
                  <c:v>6.6</c:v>
                </c:pt>
                <c:pt idx="11">
                  <c:v>5</c:v>
                </c:pt>
                <c:pt idx="12">
                  <c:v>1.3</c:v>
                </c:pt>
                <c:pt idx="13">
                  <c:v>66</c:v>
                </c:pt>
                <c:pt idx="14">
                  <c:v>16</c:v>
                </c:pt>
                <c:pt idx="15">
                  <c:v>1.05</c:v>
                </c:pt>
                <c:pt idx="16">
                  <c:v>4.5</c:v>
                </c:pt>
                <c:pt idx="17">
                  <c:v>4</c:v>
                </c:pt>
                <c:pt idx="18">
                  <c:v>6.14</c:v>
                </c:pt>
                <c:pt idx="19">
                  <c:v>1.3</c:v>
                </c:pt>
                <c:pt idx="20">
                  <c:v>1.56</c:v>
                </c:pt>
                <c:pt idx="21">
                  <c:v>1</c:v>
                </c:pt>
                <c:pt idx="22">
                  <c:v>0.77000000000000202</c:v>
                </c:pt>
                <c:pt idx="23">
                  <c:v>4</c:v>
                </c:pt>
                <c:pt idx="24">
                  <c:v>8.25</c:v>
                </c:pt>
                <c:pt idx="25">
                  <c:v>48</c:v>
                </c:pt>
                <c:pt idx="26">
                  <c:v>0.85000000000000064</c:v>
                </c:pt>
                <c:pt idx="27">
                  <c:v>0.60000000000000064</c:v>
                </c:pt>
                <c:pt idx="28">
                  <c:v>0.12000000000000002</c:v>
                </c:pt>
                <c:pt idx="29">
                  <c:v>0.81</c:v>
                </c:pt>
                <c:pt idx="30">
                  <c:v>15</c:v>
                </c:pt>
                <c:pt idx="31">
                  <c:v>31</c:v>
                </c:pt>
                <c:pt idx="32">
                  <c:v>0.5</c:v>
                </c:pt>
                <c:pt idx="33">
                  <c:v>1.3</c:v>
                </c:pt>
                <c:pt idx="34">
                  <c:v>8</c:v>
                </c:pt>
                <c:pt idx="35">
                  <c:v>6.1</c:v>
                </c:pt>
                <c:pt idx="36">
                  <c:v>0.24000000000000021</c:v>
                </c:pt>
                <c:pt idx="37">
                  <c:v>8</c:v>
                </c:pt>
                <c:pt idx="38">
                  <c:v>24</c:v>
                </c:pt>
                <c:pt idx="39">
                  <c:v>3.2</c:v>
                </c:pt>
                <c:pt idx="40">
                  <c:v>2</c:v>
                </c:pt>
                <c:pt idx="41">
                  <c:v>1.86</c:v>
                </c:pt>
                <c:pt idx="42">
                  <c:v>0.9</c:v>
                </c:pt>
                <c:pt idx="43">
                  <c:v>7.2</c:v>
                </c:pt>
                <c:pt idx="44">
                  <c:v>5.3</c:v>
                </c:pt>
                <c:pt idx="45">
                  <c:v>0.99</c:v>
                </c:pt>
                <c:pt idx="46">
                  <c:v>0.8</c:v>
                </c:pt>
                <c:pt idx="47">
                  <c:v>0.61000000000000065</c:v>
                </c:pt>
                <c:pt idx="48">
                  <c:v>0.13</c:v>
                </c:pt>
                <c:pt idx="49">
                  <c:v>0.77000000000000202</c:v>
                </c:pt>
                <c:pt idx="50">
                  <c:v>1.1299999999999959</c:v>
                </c:pt>
                <c:pt idx="51">
                  <c:v>3.3</c:v>
                </c:pt>
                <c:pt idx="52">
                  <c:v>4.05</c:v>
                </c:pt>
                <c:pt idx="53">
                  <c:v>1.54</c:v>
                </c:pt>
                <c:pt idx="54">
                  <c:v>0.35000000000000031</c:v>
                </c:pt>
                <c:pt idx="55">
                  <c:v>0.25</c:v>
                </c:pt>
                <c:pt idx="56">
                  <c:v>0.9</c:v>
                </c:pt>
                <c:pt idx="57">
                  <c:v>6.5</c:v>
                </c:pt>
                <c:pt idx="58">
                  <c:v>0.26</c:v>
                </c:pt>
                <c:pt idx="59">
                  <c:v>0.52</c:v>
                </c:pt>
                <c:pt idx="60">
                  <c:v>6</c:v>
                </c:pt>
                <c:pt idx="61">
                  <c:v>0.29000000000000031</c:v>
                </c:pt>
                <c:pt idx="62">
                  <c:v>3</c:v>
                </c:pt>
                <c:pt idx="63">
                  <c:v>0.34</c:v>
                </c:pt>
                <c:pt idx="64">
                  <c:v>0.2</c:v>
                </c:pt>
                <c:pt idx="65">
                  <c:v>3.2</c:v>
                </c:pt>
                <c:pt idx="66">
                  <c:v>0.17</c:v>
                </c:pt>
                <c:pt idx="67">
                  <c:v>0.33000000000000113</c:v>
                </c:pt>
                <c:pt idx="68">
                  <c:v>0.16</c:v>
                </c:pt>
                <c:pt idx="69">
                  <c:v>1.8</c:v>
                </c:pt>
                <c:pt idx="70">
                  <c:v>2.4</c:v>
                </c:pt>
                <c:pt idx="71">
                  <c:v>13</c:v>
                </c:pt>
                <c:pt idx="72">
                  <c:v>2.6</c:v>
                </c:pt>
                <c:pt idx="73">
                  <c:v>9</c:v>
                </c:pt>
                <c:pt idx="74">
                  <c:v>20</c:v>
                </c:pt>
                <c:pt idx="75">
                  <c:v>2.9</c:v>
                </c:pt>
                <c:pt idx="76">
                  <c:v>2.1</c:v>
                </c:pt>
                <c:pt idx="77">
                  <c:v>2.5</c:v>
                </c:pt>
                <c:pt idx="78">
                  <c:v>5.4</c:v>
                </c:pt>
                <c:pt idx="79">
                  <c:v>2</c:v>
                </c:pt>
                <c:pt idx="80">
                  <c:v>4.2</c:v>
                </c:pt>
                <c:pt idx="81">
                  <c:v>0.32000000000000101</c:v>
                </c:pt>
                <c:pt idx="82">
                  <c:v>0.5</c:v>
                </c:pt>
                <c:pt idx="83">
                  <c:v>0.78</c:v>
                </c:pt>
                <c:pt idx="84">
                  <c:v>0.64000000000000201</c:v>
                </c:pt>
                <c:pt idx="85">
                  <c:v>1.2</c:v>
                </c:pt>
                <c:pt idx="86">
                  <c:v>1</c:v>
                </c:pt>
                <c:pt idx="87">
                  <c:v>1.7</c:v>
                </c:pt>
                <c:pt idx="88">
                  <c:v>10</c:v>
                </c:pt>
                <c:pt idx="89">
                  <c:v>0.21000000000000021</c:v>
                </c:pt>
                <c:pt idx="90">
                  <c:v>0.17</c:v>
                </c:pt>
                <c:pt idx="91">
                  <c:v>0.75000000000000189</c:v>
                </c:pt>
                <c:pt idx="92">
                  <c:v>5</c:v>
                </c:pt>
                <c:pt idx="93">
                  <c:v>0.78</c:v>
                </c:pt>
                <c:pt idx="94">
                  <c:v>7</c:v>
                </c:pt>
                <c:pt idx="95">
                  <c:v>15</c:v>
                </c:pt>
                <c:pt idx="96">
                  <c:v>3.1</c:v>
                </c:pt>
                <c:pt idx="97">
                  <c:v>4.5</c:v>
                </c:pt>
                <c:pt idx="98">
                  <c:v>1</c:v>
                </c:pt>
                <c:pt idx="99">
                  <c:v>1.6</c:v>
                </c:pt>
                <c:pt idx="100">
                  <c:v>6.45</c:v>
                </c:pt>
                <c:pt idx="101">
                  <c:v>12</c:v>
                </c:pt>
                <c:pt idx="102">
                  <c:v>1.25</c:v>
                </c:pt>
                <c:pt idx="103">
                  <c:v>17</c:v>
                </c:pt>
                <c:pt idx="104">
                  <c:v>1.5</c:v>
                </c:pt>
                <c:pt idx="105">
                  <c:v>0.70000000000000062</c:v>
                </c:pt>
                <c:pt idx="106">
                  <c:v>1.6</c:v>
                </c:pt>
                <c:pt idx="107">
                  <c:v>1.8</c:v>
                </c:pt>
                <c:pt idx="108">
                  <c:v>0.27</c:v>
                </c:pt>
                <c:pt idx="109">
                  <c:v>24</c:v>
                </c:pt>
                <c:pt idx="110">
                  <c:v>0.17</c:v>
                </c:pt>
                <c:pt idx="111">
                  <c:v>0.83000000000000063</c:v>
                </c:pt>
                <c:pt idx="112">
                  <c:v>1.2</c:v>
                </c:pt>
                <c:pt idx="113">
                  <c:v>1.7</c:v>
                </c:pt>
                <c:pt idx="114">
                  <c:v>2.5</c:v>
                </c:pt>
                <c:pt idx="115">
                  <c:v>0.70000000000000062</c:v>
                </c:pt>
                <c:pt idx="116">
                  <c:v>1.3</c:v>
                </c:pt>
                <c:pt idx="117">
                  <c:v>10</c:v>
                </c:pt>
                <c:pt idx="118">
                  <c:v>0.2</c:v>
                </c:pt>
                <c:pt idx="119">
                  <c:v>14.2</c:v>
                </c:pt>
                <c:pt idx="120">
                  <c:v>4.9000000000000004</c:v>
                </c:pt>
                <c:pt idx="121">
                  <c:v>0.68</c:v>
                </c:pt>
                <c:pt idx="122">
                  <c:v>1.6</c:v>
                </c:pt>
                <c:pt idx="123">
                  <c:v>1</c:v>
                </c:pt>
                <c:pt idx="124">
                  <c:v>43</c:v>
                </c:pt>
                <c:pt idx="125">
                  <c:v>3.3</c:v>
                </c:pt>
                <c:pt idx="126">
                  <c:v>35</c:v>
                </c:pt>
                <c:pt idx="127">
                  <c:v>22</c:v>
                </c:pt>
                <c:pt idx="128">
                  <c:v>0.14000000000000001</c:v>
                </c:pt>
                <c:pt idx="129">
                  <c:v>0.13</c:v>
                </c:pt>
                <c:pt idx="130">
                  <c:v>0.8</c:v>
                </c:pt>
                <c:pt idx="131">
                  <c:v>2</c:v>
                </c:pt>
                <c:pt idx="132">
                  <c:v>0.60000000000000064</c:v>
                </c:pt>
                <c:pt idx="133">
                  <c:v>1.8</c:v>
                </c:pt>
                <c:pt idx="134">
                  <c:v>0.14000000000000001</c:v>
                </c:pt>
                <c:pt idx="135">
                  <c:v>4.2</c:v>
                </c:pt>
                <c:pt idx="136">
                  <c:v>0.2</c:v>
                </c:pt>
                <c:pt idx="137">
                  <c:v>0.12000000000000002</c:v>
                </c:pt>
                <c:pt idx="138">
                  <c:v>0.17</c:v>
                </c:pt>
                <c:pt idx="139">
                  <c:v>0.2</c:v>
                </c:pt>
                <c:pt idx="140">
                  <c:v>3</c:v>
                </c:pt>
                <c:pt idx="141">
                  <c:v>1.2</c:v>
                </c:pt>
                <c:pt idx="142">
                  <c:v>2.4</c:v>
                </c:pt>
                <c:pt idx="143">
                  <c:v>6.4</c:v>
                </c:pt>
                <c:pt idx="144">
                  <c:v>1</c:v>
                </c:pt>
                <c:pt idx="145">
                  <c:v>13</c:v>
                </c:pt>
                <c:pt idx="146">
                  <c:v>1.36</c:v>
                </c:pt>
                <c:pt idx="147">
                  <c:v>0.75000000000000189</c:v>
                </c:pt>
                <c:pt idx="148">
                  <c:v>0.85000000000000064</c:v>
                </c:pt>
                <c:pt idx="149">
                  <c:v>0.29000000000000031</c:v>
                </c:pt>
                <c:pt idx="150">
                  <c:v>7.4</c:v>
                </c:pt>
                <c:pt idx="151">
                  <c:v>1</c:v>
                </c:pt>
                <c:pt idx="152">
                  <c:v>3.9</c:v>
                </c:pt>
                <c:pt idx="153">
                  <c:v>0.59</c:v>
                </c:pt>
                <c:pt idx="154">
                  <c:v>0.5</c:v>
                </c:pt>
                <c:pt idx="155">
                  <c:v>3.9</c:v>
                </c:pt>
                <c:pt idx="156">
                  <c:v>4</c:v>
                </c:pt>
                <c:pt idx="157">
                  <c:v>6.2</c:v>
                </c:pt>
                <c:pt idx="158">
                  <c:v>0.13</c:v>
                </c:pt>
                <c:pt idx="159">
                  <c:v>0.21000000000000021</c:v>
                </c:pt>
                <c:pt idx="160">
                  <c:v>40</c:v>
                </c:pt>
                <c:pt idx="161">
                  <c:v>1.1000000000000001</c:v>
                </c:pt>
                <c:pt idx="162">
                  <c:v>0.13</c:v>
                </c:pt>
                <c:pt idx="163">
                  <c:v>1.9000000000000001</c:v>
                </c:pt>
                <c:pt idx="164">
                  <c:v>0.70000000000000062</c:v>
                </c:pt>
                <c:pt idx="165">
                  <c:v>14</c:v>
                </c:pt>
                <c:pt idx="166">
                  <c:v>1.1000000000000001</c:v>
                </c:pt>
                <c:pt idx="167">
                  <c:v>0.65000000000000213</c:v>
                </c:pt>
                <c:pt idx="168">
                  <c:v>2.3499999999999988</c:v>
                </c:pt>
                <c:pt idx="169">
                  <c:v>2.2999999999999998</c:v>
                </c:pt>
                <c:pt idx="170">
                  <c:v>1.6</c:v>
                </c:pt>
                <c:pt idx="171">
                  <c:v>0.30000000000000032</c:v>
                </c:pt>
                <c:pt idx="172">
                  <c:v>1.1000000000000001</c:v>
                </c:pt>
                <c:pt idx="173">
                  <c:v>13</c:v>
                </c:pt>
                <c:pt idx="174">
                  <c:v>2.7</c:v>
                </c:pt>
                <c:pt idx="175">
                  <c:v>1.1000000000000001</c:v>
                </c:pt>
                <c:pt idx="176">
                  <c:v>0.70000000000000062</c:v>
                </c:pt>
                <c:pt idx="177">
                  <c:v>0.56000000000000005</c:v>
                </c:pt>
                <c:pt idx="178">
                  <c:v>0.65000000000000213</c:v>
                </c:pt>
                <c:pt idx="179">
                  <c:v>2.8499999999999988</c:v>
                </c:pt>
                <c:pt idx="180">
                  <c:v>4.2</c:v>
                </c:pt>
                <c:pt idx="181">
                  <c:v>6</c:v>
                </c:pt>
                <c:pt idx="182">
                  <c:v>0.43000000000000038</c:v>
                </c:pt>
                <c:pt idx="183">
                  <c:v>0.60000000000000064</c:v>
                </c:pt>
                <c:pt idx="184">
                  <c:v>20</c:v>
                </c:pt>
                <c:pt idx="185">
                  <c:v>1.6</c:v>
                </c:pt>
                <c:pt idx="186">
                  <c:v>4.2</c:v>
                </c:pt>
                <c:pt idx="187">
                  <c:v>0.74000000000000177</c:v>
                </c:pt>
                <c:pt idx="188">
                  <c:v>13</c:v>
                </c:pt>
                <c:pt idx="189">
                  <c:v>20</c:v>
                </c:pt>
                <c:pt idx="190">
                  <c:v>1.4</c:v>
                </c:pt>
                <c:pt idx="191">
                  <c:v>0.32000000000000101</c:v>
                </c:pt>
                <c:pt idx="192">
                  <c:v>14</c:v>
                </c:pt>
                <c:pt idx="193">
                  <c:v>1.2</c:v>
                </c:pt>
                <c:pt idx="194">
                  <c:v>0.9</c:v>
                </c:pt>
                <c:pt idx="195">
                  <c:v>1</c:v>
                </c:pt>
                <c:pt idx="196">
                  <c:v>0.15000000000000024</c:v>
                </c:pt>
                <c:pt idx="197">
                  <c:v>9.7000000000000011</c:v>
                </c:pt>
                <c:pt idx="198">
                  <c:v>3</c:v>
                </c:pt>
                <c:pt idx="199">
                  <c:v>0.4</c:v>
                </c:pt>
                <c:pt idx="200">
                  <c:v>8.6</c:v>
                </c:pt>
                <c:pt idx="201">
                  <c:v>4.3</c:v>
                </c:pt>
                <c:pt idx="202">
                  <c:v>0.16</c:v>
                </c:pt>
                <c:pt idx="203">
                  <c:v>0.14000000000000001</c:v>
                </c:pt>
                <c:pt idx="204">
                  <c:v>11.2</c:v>
                </c:pt>
                <c:pt idx="205">
                  <c:v>0.51</c:v>
                </c:pt>
                <c:pt idx="206">
                  <c:v>0.70000000000000062</c:v>
                </c:pt>
                <c:pt idx="207">
                  <c:v>1.1000000000000001</c:v>
                </c:pt>
                <c:pt idx="208">
                  <c:v>2.6</c:v>
                </c:pt>
                <c:pt idx="209">
                  <c:v>1.7</c:v>
                </c:pt>
                <c:pt idx="210">
                  <c:v>4.0999999999999996</c:v>
                </c:pt>
                <c:pt idx="211">
                  <c:v>0.58000000000000007</c:v>
                </c:pt>
                <c:pt idx="212">
                  <c:v>1.2</c:v>
                </c:pt>
                <c:pt idx="213">
                  <c:v>1.1200000000000001</c:v>
                </c:pt>
                <c:pt idx="214">
                  <c:v>19.100000000000001</c:v>
                </c:pt>
                <c:pt idx="215">
                  <c:v>5.7</c:v>
                </c:pt>
                <c:pt idx="216">
                  <c:v>1.8</c:v>
                </c:pt>
                <c:pt idx="217">
                  <c:v>14.2</c:v>
                </c:pt>
                <c:pt idx="218">
                  <c:v>0.34</c:v>
                </c:pt>
                <c:pt idx="219">
                  <c:v>1.9000000000000001</c:v>
                </c:pt>
                <c:pt idx="220">
                  <c:v>0.19</c:v>
                </c:pt>
                <c:pt idx="221">
                  <c:v>0.59</c:v>
                </c:pt>
                <c:pt idx="222">
                  <c:v>2.75</c:v>
                </c:pt>
                <c:pt idx="223">
                  <c:v>3.6</c:v>
                </c:pt>
                <c:pt idx="224">
                  <c:v>1.3</c:v>
                </c:pt>
                <c:pt idx="225">
                  <c:v>0.60000000000000064</c:v>
                </c:pt>
                <c:pt idx="226">
                  <c:v>0.55000000000000004</c:v>
                </c:pt>
                <c:pt idx="227">
                  <c:v>0.17</c:v>
                </c:pt>
                <c:pt idx="228">
                  <c:v>1.3</c:v>
                </c:pt>
                <c:pt idx="229">
                  <c:v>17.2</c:v>
                </c:pt>
                <c:pt idx="230">
                  <c:v>0.8</c:v>
                </c:pt>
                <c:pt idx="231">
                  <c:v>4</c:v>
                </c:pt>
                <c:pt idx="232">
                  <c:v>2.7</c:v>
                </c:pt>
                <c:pt idx="233">
                  <c:v>1</c:v>
                </c:pt>
                <c:pt idx="234">
                  <c:v>20</c:v>
                </c:pt>
                <c:pt idx="235">
                  <c:v>6.2</c:v>
                </c:pt>
                <c:pt idx="236">
                  <c:v>0.58000000000000007</c:v>
                </c:pt>
                <c:pt idx="237">
                  <c:v>0.18000000000000024</c:v>
                </c:pt>
                <c:pt idx="238">
                  <c:v>0.64000000000000201</c:v>
                </c:pt>
                <c:pt idx="239">
                  <c:v>1.2</c:v>
                </c:pt>
                <c:pt idx="240">
                  <c:v>2</c:v>
                </c:pt>
                <c:pt idx="241">
                  <c:v>0.2</c:v>
                </c:pt>
                <c:pt idx="242">
                  <c:v>0.15000000000000024</c:v>
                </c:pt>
                <c:pt idx="243">
                  <c:v>6.9</c:v>
                </c:pt>
                <c:pt idx="244">
                  <c:v>4</c:v>
                </c:pt>
                <c:pt idx="245">
                  <c:v>1.6</c:v>
                </c:pt>
                <c:pt idx="246">
                  <c:v>7.1</c:v>
                </c:pt>
                <c:pt idx="247">
                  <c:v>0.60000000000000064</c:v>
                </c:pt>
                <c:pt idx="248">
                  <c:v>0.69000000000000061</c:v>
                </c:pt>
                <c:pt idx="249">
                  <c:v>0.17</c:v>
                </c:pt>
                <c:pt idx="250">
                  <c:v>1.9000000000000001</c:v>
                </c:pt>
                <c:pt idx="251">
                  <c:v>7.5</c:v>
                </c:pt>
                <c:pt idx="252">
                  <c:v>3.6</c:v>
                </c:pt>
                <c:pt idx="253">
                  <c:v>2.8</c:v>
                </c:pt>
                <c:pt idx="254">
                  <c:v>0.8</c:v>
                </c:pt>
                <c:pt idx="255">
                  <c:v>19</c:v>
                </c:pt>
                <c:pt idx="256">
                  <c:v>1.1000000000000001</c:v>
                </c:pt>
                <c:pt idx="257">
                  <c:v>0.14000000000000001</c:v>
                </c:pt>
                <c:pt idx="258">
                  <c:v>124</c:v>
                </c:pt>
                <c:pt idx="259">
                  <c:v>0.67000000000000226</c:v>
                </c:pt>
                <c:pt idx="260">
                  <c:v>31</c:v>
                </c:pt>
                <c:pt idx="261">
                  <c:v>7.3</c:v>
                </c:pt>
                <c:pt idx="262">
                  <c:v>0.70000000000000062</c:v>
                </c:pt>
                <c:pt idx="263">
                  <c:v>0.41000000000000031</c:v>
                </c:pt>
                <c:pt idx="264">
                  <c:v>9.3000000000000007</c:v>
                </c:pt>
                <c:pt idx="265">
                  <c:v>8.5</c:v>
                </c:pt>
                <c:pt idx="266">
                  <c:v>1</c:v>
                </c:pt>
                <c:pt idx="267">
                  <c:v>1</c:v>
                </c:pt>
                <c:pt idx="268">
                  <c:v>3.4</c:v>
                </c:pt>
                <c:pt idx="269">
                  <c:v>21</c:v>
                </c:pt>
                <c:pt idx="270">
                  <c:v>6.3</c:v>
                </c:pt>
                <c:pt idx="271">
                  <c:v>6.95</c:v>
                </c:pt>
                <c:pt idx="272">
                  <c:v>2.2999999999999998</c:v>
                </c:pt>
                <c:pt idx="273">
                  <c:v>2</c:v>
                </c:pt>
                <c:pt idx="274">
                  <c:v>1.3</c:v>
                </c:pt>
                <c:pt idx="275">
                  <c:v>7.5</c:v>
                </c:pt>
                <c:pt idx="276">
                  <c:v>0.60000000000000064</c:v>
                </c:pt>
                <c:pt idx="277">
                  <c:v>0.17</c:v>
                </c:pt>
                <c:pt idx="278">
                  <c:v>0.75000000000000189</c:v>
                </c:pt>
                <c:pt idx="279">
                  <c:v>1.2</c:v>
                </c:pt>
                <c:pt idx="280">
                  <c:v>2.1</c:v>
                </c:pt>
                <c:pt idx="281">
                  <c:v>3.9</c:v>
                </c:pt>
                <c:pt idx="282">
                  <c:v>5.4700000000000024</c:v>
                </c:pt>
                <c:pt idx="283">
                  <c:v>2.9</c:v>
                </c:pt>
                <c:pt idx="284">
                  <c:v>0.4</c:v>
                </c:pt>
                <c:pt idx="285">
                  <c:v>0.30000000000000032</c:v>
                </c:pt>
                <c:pt idx="286">
                  <c:v>0.29000000000000031</c:v>
                </c:pt>
                <c:pt idx="287">
                  <c:v>0.15000000000000024</c:v>
                </c:pt>
                <c:pt idx="288">
                  <c:v>0.15000000000000024</c:v>
                </c:pt>
                <c:pt idx="289">
                  <c:v>0.15000000000000024</c:v>
                </c:pt>
                <c:pt idx="290">
                  <c:v>0.30000000000000032</c:v>
                </c:pt>
                <c:pt idx="291">
                  <c:v>0.85000000000000064</c:v>
                </c:pt>
                <c:pt idx="292">
                  <c:v>1.6</c:v>
                </c:pt>
                <c:pt idx="293">
                  <c:v>0.55000000000000004</c:v>
                </c:pt>
                <c:pt idx="294">
                  <c:v>5.9</c:v>
                </c:pt>
                <c:pt idx="295">
                  <c:v>55</c:v>
                </c:pt>
                <c:pt idx="296">
                  <c:v>0.2</c:v>
                </c:pt>
                <c:pt idx="297">
                  <c:v>31</c:v>
                </c:pt>
                <c:pt idx="298">
                  <c:v>7.14</c:v>
                </c:pt>
                <c:pt idx="299">
                  <c:v>1.3</c:v>
                </c:pt>
                <c:pt idx="300">
                  <c:v>0.8</c:v>
                </c:pt>
                <c:pt idx="301">
                  <c:v>9.8000000000000007</c:v>
                </c:pt>
                <c:pt idx="302">
                  <c:v>0.52</c:v>
                </c:pt>
                <c:pt idx="303">
                  <c:v>1</c:v>
                </c:pt>
                <c:pt idx="304">
                  <c:v>0.64000000000000201</c:v>
                </c:pt>
                <c:pt idx="305">
                  <c:v>0.99</c:v>
                </c:pt>
                <c:pt idx="306">
                  <c:v>3</c:v>
                </c:pt>
                <c:pt idx="307">
                  <c:v>3.2</c:v>
                </c:pt>
                <c:pt idx="308">
                  <c:v>0.12000000000000002</c:v>
                </c:pt>
                <c:pt idx="309">
                  <c:v>0.13</c:v>
                </c:pt>
                <c:pt idx="310">
                  <c:v>15.4</c:v>
                </c:pt>
                <c:pt idx="311">
                  <c:v>1.9000000000000001</c:v>
                </c:pt>
                <c:pt idx="312">
                  <c:v>2.9</c:v>
                </c:pt>
                <c:pt idx="313">
                  <c:v>0.16</c:v>
                </c:pt>
                <c:pt idx="314">
                  <c:v>1.6</c:v>
                </c:pt>
                <c:pt idx="315">
                  <c:v>31</c:v>
                </c:pt>
                <c:pt idx="316">
                  <c:v>8.7000000000000011</c:v>
                </c:pt>
                <c:pt idx="317">
                  <c:v>2.5</c:v>
                </c:pt>
                <c:pt idx="318">
                  <c:v>1.3</c:v>
                </c:pt>
                <c:pt idx="319">
                  <c:v>1.2</c:v>
                </c:pt>
                <c:pt idx="320">
                  <c:v>0.18000000000000024</c:v>
                </c:pt>
                <c:pt idx="321">
                  <c:v>0.39000000000000101</c:v>
                </c:pt>
                <c:pt idx="322">
                  <c:v>1</c:v>
                </c:pt>
                <c:pt idx="323">
                  <c:v>17.5</c:v>
                </c:pt>
                <c:pt idx="324">
                  <c:v>4.5999999999999996</c:v>
                </c:pt>
                <c:pt idx="325">
                  <c:v>0.14000000000000001</c:v>
                </c:pt>
                <c:pt idx="326">
                  <c:v>0.25</c:v>
                </c:pt>
                <c:pt idx="327">
                  <c:v>1.4</c:v>
                </c:pt>
                <c:pt idx="328">
                  <c:v>4</c:v>
                </c:pt>
                <c:pt idx="329">
                  <c:v>0.54</c:v>
                </c:pt>
                <c:pt idx="330">
                  <c:v>1.45</c:v>
                </c:pt>
                <c:pt idx="331">
                  <c:v>1.4</c:v>
                </c:pt>
                <c:pt idx="332">
                  <c:v>20</c:v>
                </c:pt>
                <c:pt idx="333">
                  <c:v>8.3000000000000007</c:v>
                </c:pt>
                <c:pt idx="334">
                  <c:v>1.2</c:v>
                </c:pt>
                <c:pt idx="335">
                  <c:v>1.7</c:v>
                </c:pt>
                <c:pt idx="336">
                  <c:v>3</c:v>
                </c:pt>
                <c:pt idx="337">
                  <c:v>22.9</c:v>
                </c:pt>
                <c:pt idx="338">
                  <c:v>15</c:v>
                </c:pt>
                <c:pt idx="339">
                  <c:v>13.8</c:v>
                </c:pt>
                <c:pt idx="340">
                  <c:v>5.7</c:v>
                </c:pt>
                <c:pt idx="341">
                  <c:v>0.9</c:v>
                </c:pt>
                <c:pt idx="342">
                  <c:v>0.73000000000000065</c:v>
                </c:pt>
                <c:pt idx="343">
                  <c:v>1.7</c:v>
                </c:pt>
                <c:pt idx="344">
                  <c:v>0.61000000000000065</c:v>
                </c:pt>
                <c:pt idx="345">
                  <c:v>50</c:v>
                </c:pt>
                <c:pt idx="346">
                  <c:v>25</c:v>
                </c:pt>
                <c:pt idx="347">
                  <c:v>0.81</c:v>
                </c:pt>
                <c:pt idx="348">
                  <c:v>6</c:v>
                </c:pt>
                <c:pt idx="349">
                  <c:v>6.4</c:v>
                </c:pt>
                <c:pt idx="350">
                  <c:v>14.1</c:v>
                </c:pt>
                <c:pt idx="351">
                  <c:v>0.33000000000000113</c:v>
                </c:pt>
                <c:pt idx="352">
                  <c:v>8.69</c:v>
                </c:pt>
                <c:pt idx="353">
                  <c:v>0.79</c:v>
                </c:pt>
                <c:pt idx="354">
                  <c:v>3.6</c:v>
                </c:pt>
                <c:pt idx="355">
                  <c:v>1.4</c:v>
                </c:pt>
                <c:pt idx="356">
                  <c:v>0.75000000000000189</c:v>
                </c:pt>
                <c:pt idx="357">
                  <c:v>49</c:v>
                </c:pt>
                <c:pt idx="358">
                  <c:v>2.58</c:v>
                </c:pt>
                <c:pt idx="359">
                  <c:v>2.5</c:v>
                </c:pt>
                <c:pt idx="360">
                  <c:v>2.4</c:v>
                </c:pt>
              </c:numCache>
            </c:numRef>
          </c:yVal>
        </c:ser>
        <c:ser>
          <c:idx val="1"/>
          <c:order val="1"/>
          <c:spPr>
            <a:ln w="952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[1]Sheet1!$AU$2:$AU$6</c:f>
              <c:numCache>
                <c:formatCode>General</c:formatCode>
                <c:ptCount val="5"/>
                <c:pt idx="0">
                  <c:v>0.1</c:v>
                </c:pt>
                <c:pt idx="1">
                  <c:v>1</c:v>
                </c:pt>
                <c:pt idx="2">
                  <c:v>10</c:v>
                </c:pt>
                <c:pt idx="3">
                  <c:v>100</c:v>
                </c:pt>
                <c:pt idx="4">
                  <c:v>1000</c:v>
                </c:pt>
              </c:numCache>
            </c:numRef>
          </c:xVal>
          <c:yVal>
            <c:numRef>
              <c:f>[1]Sheet1!$AV$2:$AV$6</c:f>
              <c:numCache>
                <c:formatCode>General</c:formatCode>
                <c:ptCount val="5"/>
                <c:pt idx="0">
                  <c:v>0.1</c:v>
                </c:pt>
                <c:pt idx="1">
                  <c:v>1</c:v>
                </c:pt>
                <c:pt idx="2">
                  <c:v>10</c:v>
                </c:pt>
                <c:pt idx="3">
                  <c:v>100</c:v>
                </c:pt>
                <c:pt idx="4">
                  <c:v>1000</c:v>
                </c:pt>
              </c:numCache>
            </c:numRef>
          </c:yVal>
        </c:ser>
        <c:ser>
          <c:idx val="2"/>
          <c:order val="2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[1]Sheet1!$AU$2:$AU$6</c:f>
              <c:numCache>
                <c:formatCode>General</c:formatCode>
                <c:ptCount val="5"/>
                <c:pt idx="0">
                  <c:v>0.1</c:v>
                </c:pt>
                <c:pt idx="1">
                  <c:v>1</c:v>
                </c:pt>
                <c:pt idx="2">
                  <c:v>10</c:v>
                </c:pt>
                <c:pt idx="3">
                  <c:v>100</c:v>
                </c:pt>
                <c:pt idx="4">
                  <c:v>1000</c:v>
                </c:pt>
              </c:numCache>
            </c:numRef>
          </c:xVal>
          <c:yVal>
            <c:numRef>
              <c:f>[1]Sheet1!$AW$2:$AW$6</c:f>
              <c:numCache>
                <c:formatCode>General</c:formatCode>
                <c:ptCount val="5"/>
                <c:pt idx="0">
                  <c:v>0.30000000000000032</c:v>
                </c:pt>
                <c:pt idx="1">
                  <c:v>3</c:v>
                </c:pt>
                <c:pt idx="2">
                  <c:v>30</c:v>
                </c:pt>
                <c:pt idx="3">
                  <c:v>300</c:v>
                </c:pt>
                <c:pt idx="4">
                  <c:v>3000</c:v>
                </c:pt>
              </c:numCache>
            </c:numRef>
          </c:yVal>
        </c:ser>
        <c:ser>
          <c:idx val="3"/>
          <c:order val="3"/>
          <c:spPr>
            <a:ln w="9525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[1]Sheet1!$AU$2:$AU$6</c:f>
              <c:numCache>
                <c:formatCode>General</c:formatCode>
                <c:ptCount val="5"/>
                <c:pt idx="0">
                  <c:v>0.1</c:v>
                </c:pt>
                <c:pt idx="1">
                  <c:v>1</c:v>
                </c:pt>
                <c:pt idx="2">
                  <c:v>10</c:v>
                </c:pt>
                <c:pt idx="3">
                  <c:v>100</c:v>
                </c:pt>
                <c:pt idx="4">
                  <c:v>1000</c:v>
                </c:pt>
              </c:numCache>
            </c:numRef>
          </c:xVal>
          <c:yVal>
            <c:numRef>
              <c:f>[1]Sheet1!$AX$2:$AX$6</c:f>
              <c:numCache>
                <c:formatCode>General</c:formatCode>
                <c:ptCount val="5"/>
                <c:pt idx="0">
                  <c:v>3.333333333333334E-2</c:v>
                </c:pt>
                <c:pt idx="1">
                  <c:v>0.33333333333333331</c:v>
                </c:pt>
                <c:pt idx="2">
                  <c:v>3.3333333333333335</c:v>
                </c:pt>
                <c:pt idx="3">
                  <c:v>33.333333333333336</c:v>
                </c:pt>
                <c:pt idx="4">
                  <c:v>333.33333333333331</c:v>
                </c:pt>
              </c:numCache>
            </c:numRef>
          </c:yVal>
        </c:ser>
        <c:axId val="89039616"/>
        <c:axId val="89041536"/>
      </c:scatterChart>
      <c:valAx>
        <c:axId val="89039616"/>
        <c:scaling>
          <c:logBase val="10"/>
          <c:orientation val="minMax"/>
        </c:scaling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lt-LT" i="1" baseline="-25000" dirty="0" smtClean="0">
                    <a:latin typeface="Arial" pitchFamily="34" charset="0"/>
                    <a:cs typeface="Arial" pitchFamily="34" charset="0"/>
                  </a:rPr>
                  <a:t>SS</a:t>
                </a:r>
                <a:r>
                  <a:rPr lang="en-US" baseline="-25000" dirty="0" smtClean="0">
                    <a:latin typeface="Arial" pitchFamily="34" charset="0"/>
                    <a:cs typeface="Arial" pitchFamily="34" charset="0"/>
                  </a:rPr>
                  <a:t>,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L/kg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9041536"/>
        <c:crossesAt val="0.1"/>
        <c:crossBetween val="midCat"/>
      </c:valAx>
      <c:valAx>
        <c:axId val="89041536"/>
        <c:scaling>
          <c:logBase val="10"/>
          <c:orientation val="minMax"/>
          <c:max val="1000"/>
          <c:min val="0.1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i="1" dirty="0" err="1"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en-US" i="1" baseline="-25000" dirty="0" err="1">
                    <a:latin typeface="Arial" pitchFamily="34" charset="0"/>
                    <a:cs typeface="Arial" pitchFamily="34" charset="0"/>
                  </a:rPr>
                  <a:t>d</a:t>
                </a:r>
                <a:r>
                  <a:rPr lang="en-US" baseline="-25000" dirty="0">
                    <a:latin typeface="Arial" pitchFamily="34" charset="0"/>
                    <a:cs typeface="Arial" pitchFamily="34" charset="0"/>
                  </a:rPr>
                  <a:t>,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L/kg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9039616"/>
        <c:crossesAt val="0.1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 baseline="-25000">
                <a:latin typeface="Arial" pitchFamily="34" charset="0"/>
                <a:cs typeface="Arial" pitchFamily="34" charset="0"/>
              </a:defRPr>
            </a:pPr>
            <a:r>
              <a:rPr lang="en-US" sz="1600" i="1" baseline="0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lt-LT" sz="1600" i="1" baseline="-25000" dirty="0" smtClean="0">
                <a:latin typeface="Arial" pitchFamily="34" charset="0"/>
                <a:cs typeface="Arial" pitchFamily="34" charset="0"/>
              </a:rPr>
              <a:t>SS</a:t>
            </a:r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sz="1600" baseline="0" dirty="0" smtClean="0">
                <a:latin typeface="Arial" pitchFamily="34" charset="0"/>
                <a:cs typeface="Arial" pitchFamily="34" charset="0"/>
              </a:rPr>
              <a:t>Проверка</a:t>
            </a:r>
            <a:r>
              <a:rPr lang="en-US" sz="1600" baseline="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600" baseline="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15701161616161621"/>
          <c:y val="1.5679012345679012E-2"/>
        </c:manualLayout>
      </c:layout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ysClr val="windowText" lastClr="000000"/>
                </a:solidFill>
              </a:ln>
            </c:spPr>
          </c:marker>
          <c:xVal>
            <c:numRef>
              <c:f>[1]Sheet1!$AL$366:$AL$520</c:f>
              <c:numCache>
                <c:formatCode>General</c:formatCode>
                <c:ptCount val="155"/>
                <c:pt idx="0">
                  <c:v>3.0879782614014837</c:v>
                </c:pt>
                <c:pt idx="1">
                  <c:v>3.6374682538869694</c:v>
                </c:pt>
                <c:pt idx="2">
                  <c:v>2.0891899162004659</c:v>
                </c:pt>
                <c:pt idx="3">
                  <c:v>0.3502623736665863</c:v>
                </c:pt>
                <c:pt idx="4">
                  <c:v>0.66384045486486865</c:v>
                </c:pt>
                <c:pt idx="5">
                  <c:v>1.4481574999507993</c:v>
                </c:pt>
                <c:pt idx="6">
                  <c:v>0.43630038588151315</c:v>
                </c:pt>
                <c:pt idx="8">
                  <c:v>1.5237572307123306</c:v>
                </c:pt>
                <c:pt idx="9">
                  <c:v>0.89766666177249443</c:v>
                </c:pt>
                <c:pt idx="11">
                  <c:v>2.7481882298699611</c:v>
                </c:pt>
                <c:pt idx="12">
                  <c:v>2.8707915098641208</c:v>
                </c:pt>
                <c:pt idx="13">
                  <c:v>10.047703071711398</c:v>
                </c:pt>
                <c:pt idx="14">
                  <c:v>0.96540269489459363</c:v>
                </c:pt>
                <c:pt idx="15">
                  <c:v>1.4044260327664744</c:v>
                </c:pt>
                <c:pt idx="16">
                  <c:v>7.4382546785549515</c:v>
                </c:pt>
                <c:pt idx="17">
                  <c:v>0.29605585716759986</c:v>
                </c:pt>
                <c:pt idx="18">
                  <c:v>2.7434274384181814</c:v>
                </c:pt>
                <c:pt idx="19">
                  <c:v>9.5150876555763748</c:v>
                </c:pt>
                <c:pt idx="20">
                  <c:v>0.30407529372430592</c:v>
                </c:pt>
                <c:pt idx="21">
                  <c:v>7.2160065691490765</c:v>
                </c:pt>
                <c:pt idx="22">
                  <c:v>2.0609211526829299</c:v>
                </c:pt>
                <c:pt idx="23">
                  <c:v>0.20755836235386371</c:v>
                </c:pt>
                <c:pt idx="24">
                  <c:v>0.71725284373525244</c:v>
                </c:pt>
                <c:pt idx="25">
                  <c:v>1.287607924293019</c:v>
                </c:pt>
                <c:pt idx="26">
                  <c:v>12.07053072026998</c:v>
                </c:pt>
                <c:pt idx="27">
                  <c:v>0.46070374054507379</c:v>
                </c:pt>
                <c:pt idx="28">
                  <c:v>1.9917741795683721</c:v>
                </c:pt>
                <c:pt idx="29">
                  <c:v>0.62012995032031526</c:v>
                </c:pt>
                <c:pt idx="30">
                  <c:v>1.3977882317722361</c:v>
                </c:pt>
                <c:pt idx="32">
                  <c:v>4.8887346438413095</c:v>
                </c:pt>
                <c:pt idx="33">
                  <c:v>9.8915855866591027</c:v>
                </c:pt>
                <c:pt idx="34">
                  <c:v>0.74971863045846943</c:v>
                </c:pt>
                <c:pt idx="35">
                  <c:v>0.38765987634127941</c:v>
                </c:pt>
                <c:pt idx="36">
                  <c:v>6.6426331596721884</c:v>
                </c:pt>
                <c:pt idx="37">
                  <c:v>7.0217672210133779</c:v>
                </c:pt>
                <c:pt idx="38">
                  <c:v>10.652918399537707</c:v>
                </c:pt>
                <c:pt idx="39">
                  <c:v>3.9992821682595197</c:v>
                </c:pt>
                <c:pt idx="40">
                  <c:v>1.1308425317008972</c:v>
                </c:pt>
                <c:pt idx="41">
                  <c:v>0.16823608874285348</c:v>
                </c:pt>
                <c:pt idx="42">
                  <c:v>3.5942032006173492</c:v>
                </c:pt>
                <c:pt idx="43">
                  <c:v>2.1918061276685226</c:v>
                </c:pt>
                <c:pt idx="44">
                  <c:v>16.285713674333564</c:v>
                </c:pt>
                <c:pt idx="45">
                  <c:v>46.917546387508594</c:v>
                </c:pt>
                <c:pt idx="46">
                  <c:v>2.0190085340936741</c:v>
                </c:pt>
                <c:pt idx="47">
                  <c:v>7.0389812889563945</c:v>
                </c:pt>
                <c:pt idx="48">
                  <c:v>2.9987074261884574</c:v>
                </c:pt>
                <c:pt idx="49">
                  <c:v>0.68726129354566534</c:v>
                </c:pt>
                <c:pt idx="50">
                  <c:v>0.27403858601726361</c:v>
                </c:pt>
                <c:pt idx="51">
                  <c:v>6.0601746329242845</c:v>
                </c:pt>
                <c:pt idx="52">
                  <c:v>0.49001974340859489</c:v>
                </c:pt>
                <c:pt idx="53">
                  <c:v>2.4850480025262578</c:v>
                </c:pt>
                <c:pt idx="54">
                  <c:v>4.2600262049327515</c:v>
                </c:pt>
                <c:pt idx="55">
                  <c:v>0.55632974692040771</c:v>
                </c:pt>
                <c:pt idx="57">
                  <c:v>52.354746512796943</c:v>
                </c:pt>
                <c:pt idx="58">
                  <c:v>2.6047489345090815</c:v>
                </c:pt>
                <c:pt idx="59">
                  <c:v>10.128609974496797</c:v>
                </c:pt>
                <c:pt idx="60">
                  <c:v>1.4899786948031493</c:v>
                </c:pt>
                <c:pt idx="61">
                  <c:v>0.5261283386714336</c:v>
                </c:pt>
                <c:pt idx="62">
                  <c:v>1.2602843872009928</c:v>
                </c:pt>
                <c:pt idx="63">
                  <c:v>8.320385650011044</c:v>
                </c:pt>
                <c:pt idx="64">
                  <c:v>6.5299358915873356</c:v>
                </c:pt>
                <c:pt idx="65">
                  <c:v>0.56721089914128342</c:v>
                </c:pt>
                <c:pt idx="66">
                  <c:v>0.71164769535759342</c:v>
                </c:pt>
                <c:pt idx="67">
                  <c:v>28.020258268480617</c:v>
                </c:pt>
                <c:pt idx="68">
                  <c:v>1.6897846693698106</c:v>
                </c:pt>
                <c:pt idx="69">
                  <c:v>175.76605209082572</c:v>
                </c:pt>
                <c:pt idx="70">
                  <c:v>32.407142546054587</c:v>
                </c:pt>
                <c:pt idx="71">
                  <c:v>0.4020058477687809</c:v>
                </c:pt>
                <c:pt idx="72">
                  <c:v>2.0303093367948377</c:v>
                </c:pt>
                <c:pt idx="73">
                  <c:v>0.12228462693245494</c:v>
                </c:pt>
                <c:pt idx="74">
                  <c:v>0.3396241320381978</c:v>
                </c:pt>
                <c:pt idx="75">
                  <c:v>13.50816089080814</c:v>
                </c:pt>
                <c:pt idx="76">
                  <c:v>8.1831784378107919</c:v>
                </c:pt>
                <c:pt idx="77">
                  <c:v>4.9277509927986394</c:v>
                </c:pt>
                <c:pt idx="78">
                  <c:v>3.8414570229459204</c:v>
                </c:pt>
                <c:pt idx="79">
                  <c:v>4.0360128799014445</c:v>
                </c:pt>
                <c:pt idx="80">
                  <c:v>0.56051689276554251</c:v>
                </c:pt>
                <c:pt idx="81">
                  <c:v>1.3047543538483084</c:v>
                </c:pt>
                <c:pt idx="82">
                  <c:v>2.4797275608127292</c:v>
                </c:pt>
                <c:pt idx="83">
                  <c:v>0.53593129018263952</c:v>
                </c:pt>
                <c:pt idx="84">
                  <c:v>4.5341664800791124</c:v>
                </c:pt>
                <c:pt idx="85">
                  <c:v>0.18660113465652794</c:v>
                </c:pt>
                <c:pt idx="86">
                  <c:v>3.4043450161805997</c:v>
                </c:pt>
                <c:pt idx="87">
                  <c:v>1.6898460745559021</c:v>
                </c:pt>
                <c:pt idx="88">
                  <c:v>0.99173887126608262</c:v>
                </c:pt>
                <c:pt idx="89">
                  <c:v>1.2652872675328974</c:v>
                </c:pt>
                <c:pt idx="90">
                  <c:v>0.12688147693038937</c:v>
                </c:pt>
                <c:pt idx="91">
                  <c:v>1.2409778811334269</c:v>
                </c:pt>
                <c:pt idx="92">
                  <c:v>1.3602302048240105</c:v>
                </c:pt>
                <c:pt idx="93">
                  <c:v>3.4975694256352785</c:v>
                </c:pt>
                <c:pt idx="94">
                  <c:v>0.22155713136901189</c:v>
                </c:pt>
                <c:pt idx="95">
                  <c:v>3.5572665010482627</c:v>
                </c:pt>
                <c:pt idx="96">
                  <c:v>0.87573807101168488</c:v>
                </c:pt>
                <c:pt idx="97">
                  <c:v>3.6461132670434764</c:v>
                </c:pt>
                <c:pt idx="98">
                  <c:v>0.6317358422854138</c:v>
                </c:pt>
                <c:pt idx="99">
                  <c:v>0.74042299169509862</c:v>
                </c:pt>
                <c:pt idx="100">
                  <c:v>2.8906566200358559</c:v>
                </c:pt>
                <c:pt idx="101">
                  <c:v>3.5826222722455272</c:v>
                </c:pt>
                <c:pt idx="102">
                  <c:v>1.1188103213078981</c:v>
                </c:pt>
                <c:pt idx="103">
                  <c:v>2.5777816176697472</c:v>
                </c:pt>
                <c:pt idx="104">
                  <c:v>3.4373082656886114</c:v>
                </c:pt>
                <c:pt idx="105">
                  <c:v>3.1414195444021686</c:v>
                </c:pt>
                <c:pt idx="106">
                  <c:v>20.861425515750987</c:v>
                </c:pt>
                <c:pt idx="107">
                  <c:v>23.768982360124969</c:v>
                </c:pt>
                <c:pt idx="108">
                  <c:v>1.2949226113188419</c:v>
                </c:pt>
                <c:pt idx="109">
                  <c:v>37.229113128019016</c:v>
                </c:pt>
                <c:pt idx="110">
                  <c:v>0.3224299754541079</c:v>
                </c:pt>
                <c:pt idx="111">
                  <c:v>0.50536136914193663</c:v>
                </c:pt>
                <c:pt idx="112">
                  <c:v>2.0147043816755392</c:v>
                </c:pt>
                <c:pt idx="113">
                  <c:v>34.388637928434193</c:v>
                </c:pt>
                <c:pt idx="114">
                  <c:v>3.5066885747924657</c:v>
                </c:pt>
                <c:pt idx="115">
                  <c:v>1.6411663286762581</c:v>
                </c:pt>
                <c:pt idx="116">
                  <c:v>2.8317183517544864</c:v>
                </c:pt>
                <c:pt idx="117">
                  <c:v>0.11510192637756311</c:v>
                </c:pt>
                <c:pt idx="118">
                  <c:v>5.5932744899751334</c:v>
                </c:pt>
                <c:pt idx="119">
                  <c:v>1.7128214277588796</c:v>
                </c:pt>
                <c:pt idx="120">
                  <c:v>0.29770273179202617</c:v>
                </c:pt>
                <c:pt idx="121">
                  <c:v>0.20222137341973243</c:v>
                </c:pt>
                <c:pt idx="122">
                  <c:v>0.30380518994979494</c:v>
                </c:pt>
                <c:pt idx="123">
                  <c:v>1.0994167162458492</c:v>
                </c:pt>
                <c:pt idx="124">
                  <c:v>0.37786283606026766</c:v>
                </c:pt>
                <c:pt idx="125">
                  <c:v>0.48924955675174475</c:v>
                </c:pt>
                <c:pt idx="126">
                  <c:v>0.14613577040584569</c:v>
                </c:pt>
                <c:pt idx="127">
                  <c:v>0.11248111803736478</c:v>
                </c:pt>
                <c:pt idx="128">
                  <c:v>4.4437036915046422</c:v>
                </c:pt>
                <c:pt idx="129">
                  <c:v>1.2575665035606698</c:v>
                </c:pt>
                <c:pt idx="130">
                  <c:v>1.1116060498907085</c:v>
                </c:pt>
                <c:pt idx="131">
                  <c:v>4.3710462919628501</c:v>
                </c:pt>
                <c:pt idx="132">
                  <c:v>5.6904661157225584</c:v>
                </c:pt>
                <c:pt idx="133">
                  <c:v>0.35026217485022582</c:v>
                </c:pt>
                <c:pt idx="134">
                  <c:v>0.20453137214718844</c:v>
                </c:pt>
                <c:pt idx="135">
                  <c:v>14.040976310931745</c:v>
                </c:pt>
                <c:pt idx="136">
                  <c:v>0.94858304609735311</c:v>
                </c:pt>
                <c:pt idx="137">
                  <c:v>3.4911971523844412</c:v>
                </c:pt>
                <c:pt idx="138">
                  <c:v>1.5788120904903646</c:v>
                </c:pt>
                <c:pt idx="139">
                  <c:v>1.3269519879979075</c:v>
                </c:pt>
                <c:pt idx="140">
                  <c:v>0.69651047432420754</c:v>
                </c:pt>
                <c:pt idx="141">
                  <c:v>0.16955331215879449</c:v>
                </c:pt>
                <c:pt idx="142">
                  <c:v>10.047498023300623</c:v>
                </c:pt>
                <c:pt idx="143">
                  <c:v>10.391415624016823</c:v>
                </c:pt>
                <c:pt idx="144">
                  <c:v>0.68678902584493096</c:v>
                </c:pt>
                <c:pt idx="145">
                  <c:v>0.67373504679616036</c:v>
                </c:pt>
                <c:pt idx="146">
                  <c:v>3.308984722160532</c:v>
                </c:pt>
                <c:pt idx="147">
                  <c:v>0.93191332701504459</c:v>
                </c:pt>
                <c:pt idx="148">
                  <c:v>10.395902631504256</c:v>
                </c:pt>
                <c:pt idx="149">
                  <c:v>1.1707551106268892</c:v>
                </c:pt>
                <c:pt idx="150">
                  <c:v>0.24078610215275761</c:v>
                </c:pt>
                <c:pt idx="152">
                  <c:v>2.7698854979085228</c:v>
                </c:pt>
                <c:pt idx="153">
                  <c:v>8.6183577877819957</c:v>
                </c:pt>
                <c:pt idx="154">
                  <c:v>1.5901962935000979</c:v>
                </c:pt>
              </c:numCache>
            </c:numRef>
          </c:xVal>
          <c:yVal>
            <c:numRef>
              <c:f>[1]Sheet1!$D$366:$D$520</c:f>
              <c:numCache>
                <c:formatCode>General</c:formatCode>
                <c:ptCount val="155"/>
                <c:pt idx="0">
                  <c:v>0.86000000000000065</c:v>
                </c:pt>
                <c:pt idx="1">
                  <c:v>1.4</c:v>
                </c:pt>
                <c:pt idx="2">
                  <c:v>0.95000000000000062</c:v>
                </c:pt>
                <c:pt idx="3">
                  <c:v>0.21000000000000021</c:v>
                </c:pt>
                <c:pt idx="4">
                  <c:v>0.69000000000000061</c:v>
                </c:pt>
                <c:pt idx="5">
                  <c:v>3.4</c:v>
                </c:pt>
                <c:pt idx="6">
                  <c:v>0.4</c:v>
                </c:pt>
                <c:pt idx="7">
                  <c:v>0.8</c:v>
                </c:pt>
                <c:pt idx="8">
                  <c:v>0.8</c:v>
                </c:pt>
                <c:pt idx="9">
                  <c:v>0.60000000000000064</c:v>
                </c:pt>
                <c:pt idx="10">
                  <c:v>40</c:v>
                </c:pt>
                <c:pt idx="11">
                  <c:v>1</c:v>
                </c:pt>
                <c:pt idx="12">
                  <c:v>0.72000000000000064</c:v>
                </c:pt>
                <c:pt idx="13">
                  <c:v>12</c:v>
                </c:pt>
                <c:pt idx="14">
                  <c:v>1.2</c:v>
                </c:pt>
                <c:pt idx="15">
                  <c:v>0.95000000000000062</c:v>
                </c:pt>
                <c:pt idx="16">
                  <c:v>2</c:v>
                </c:pt>
                <c:pt idx="17">
                  <c:v>0.25</c:v>
                </c:pt>
                <c:pt idx="18">
                  <c:v>0.91</c:v>
                </c:pt>
                <c:pt idx="19">
                  <c:v>6.25</c:v>
                </c:pt>
                <c:pt idx="20">
                  <c:v>0.28000000000000008</c:v>
                </c:pt>
                <c:pt idx="21">
                  <c:v>8.8000000000000007</c:v>
                </c:pt>
                <c:pt idx="22">
                  <c:v>1.1000000000000001</c:v>
                </c:pt>
                <c:pt idx="23">
                  <c:v>0.30000000000000032</c:v>
                </c:pt>
                <c:pt idx="24">
                  <c:v>1</c:v>
                </c:pt>
                <c:pt idx="25">
                  <c:v>0.60000000000000064</c:v>
                </c:pt>
                <c:pt idx="26">
                  <c:v>16.100000000000001</c:v>
                </c:pt>
                <c:pt idx="27">
                  <c:v>0.9</c:v>
                </c:pt>
                <c:pt idx="28">
                  <c:v>1</c:v>
                </c:pt>
                <c:pt idx="29">
                  <c:v>1.1000000000000001</c:v>
                </c:pt>
                <c:pt idx="30">
                  <c:v>0.9</c:v>
                </c:pt>
                <c:pt idx="31">
                  <c:v>1</c:v>
                </c:pt>
                <c:pt idx="32">
                  <c:v>1.59</c:v>
                </c:pt>
                <c:pt idx="33">
                  <c:v>20</c:v>
                </c:pt>
                <c:pt idx="34">
                  <c:v>0.64000000000000201</c:v>
                </c:pt>
                <c:pt idx="35">
                  <c:v>1.1000000000000001</c:v>
                </c:pt>
                <c:pt idx="36">
                  <c:v>4.13</c:v>
                </c:pt>
                <c:pt idx="37">
                  <c:v>5.7</c:v>
                </c:pt>
                <c:pt idx="38">
                  <c:v>15</c:v>
                </c:pt>
                <c:pt idx="39">
                  <c:v>1.9000000000000001</c:v>
                </c:pt>
                <c:pt idx="40">
                  <c:v>2</c:v>
                </c:pt>
                <c:pt idx="41">
                  <c:v>0.36000000000000032</c:v>
                </c:pt>
                <c:pt idx="42">
                  <c:v>2.5</c:v>
                </c:pt>
                <c:pt idx="43">
                  <c:v>0.76000000000000201</c:v>
                </c:pt>
                <c:pt idx="44">
                  <c:v>4</c:v>
                </c:pt>
                <c:pt idx="45">
                  <c:v>5.6</c:v>
                </c:pt>
                <c:pt idx="46">
                  <c:v>0.65000000000000213</c:v>
                </c:pt>
                <c:pt idx="47">
                  <c:v>25</c:v>
                </c:pt>
                <c:pt idx="48">
                  <c:v>2.46</c:v>
                </c:pt>
                <c:pt idx="49">
                  <c:v>0.74000000000000177</c:v>
                </c:pt>
                <c:pt idx="50">
                  <c:v>0.15000000000000024</c:v>
                </c:pt>
                <c:pt idx="51">
                  <c:v>3</c:v>
                </c:pt>
                <c:pt idx="52">
                  <c:v>0.60000000000000064</c:v>
                </c:pt>
                <c:pt idx="53">
                  <c:v>1.4</c:v>
                </c:pt>
                <c:pt idx="54">
                  <c:v>18</c:v>
                </c:pt>
                <c:pt idx="55">
                  <c:v>0.83000000000000063</c:v>
                </c:pt>
                <c:pt idx="56">
                  <c:v>630</c:v>
                </c:pt>
                <c:pt idx="57">
                  <c:v>5</c:v>
                </c:pt>
                <c:pt idx="58">
                  <c:v>0.69000000000000061</c:v>
                </c:pt>
                <c:pt idx="59">
                  <c:v>18</c:v>
                </c:pt>
                <c:pt idx="60">
                  <c:v>0.70000000000000062</c:v>
                </c:pt>
                <c:pt idx="61">
                  <c:v>1.7</c:v>
                </c:pt>
                <c:pt idx="62">
                  <c:v>3.6</c:v>
                </c:pt>
                <c:pt idx="63">
                  <c:v>2.25</c:v>
                </c:pt>
                <c:pt idx="64">
                  <c:v>4.8</c:v>
                </c:pt>
                <c:pt idx="65">
                  <c:v>1.3</c:v>
                </c:pt>
                <c:pt idx="66">
                  <c:v>0.5</c:v>
                </c:pt>
                <c:pt idx="67">
                  <c:v>6.4</c:v>
                </c:pt>
                <c:pt idx="68">
                  <c:v>6.8</c:v>
                </c:pt>
                <c:pt idx="69">
                  <c:v>88</c:v>
                </c:pt>
                <c:pt idx="70">
                  <c:v>43</c:v>
                </c:pt>
                <c:pt idx="71">
                  <c:v>1.3</c:v>
                </c:pt>
                <c:pt idx="72">
                  <c:v>6</c:v>
                </c:pt>
                <c:pt idx="73">
                  <c:v>0.14200000000000004</c:v>
                </c:pt>
                <c:pt idx="74">
                  <c:v>0.5</c:v>
                </c:pt>
                <c:pt idx="75">
                  <c:v>2.36</c:v>
                </c:pt>
                <c:pt idx="76">
                  <c:v>3.3</c:v>
                </c:pt>
                <c:pt idx="77">
                  <c:v>4.9000000000000004</c:v>
                </c:pt>
                <c:pt idx="78">
                  <c:v>3</c:v>
                </c:pt>
                <c:pt idx="79">
                  <c:v>4.84</c:v>
                </c:pt>
                <c:pt idx="80">
                  <c:v>1.2</c:v>
                </c:pt>
                <c:pt idx="81">
                  <c:v>2.2000000000000002</c:v>
                </c:pt>
                <c:pt idx="82">
                  <c:v>1.9400000000000035</c:v>
                </c:pt>
                <c:pt idx="83">
                  <c:v>1.06</c:v>
                </c:pt>
                <c:pt idx="84">
                  <c:v>7.6</c:v>
                </c:pt>
                <c:pt idx="85">
                  <c:v>0.43000000000000038</c:v>
                </c:pt>
                <c:pt idx="86">
                  <c:v>1.21</c:v>
                </c:pt>
                <c:pt idx="87">
                  <c:v>1</c:v>
                </c:pt>
                <c:pt idx="88">
                  <c:v>0.78</c:v>
                </c:pt>
                <c:pt idx="89">
                  <c:v>7.3</c:v>
                </c:pt>
                <c:pt idx="90">
                  <c:v>0.22</c:v>
                </c:pt>
                <c:pt idx="91">
                  <c:v>1.9000000000000001</c:v>
                </c:pt>
                <c:pt idx="92">
                  <c:v>3.8</c:v>
                </c:pt>
                <c:pt idx="93">
                  <c:v>3.3</c:v>
                </c:pt>
                <c:pt idx="94">
                  <c:v>0.33000000000000113</c:v>
                </c:pt>
                <c:pt idx="95">
                  <c:v>0.70000000000000062</c:v>
                </c:pt>
                <c:pt idx="96">
                  <c:v>1.8</c:v>
                </c:pt>
                <c:pt idx="97">
                  <c:v>5.0999999999999996</c:v>
                </c:pt>
                <c:pt idx="98">
                  <c:v>0.98</c:v>
                </c:pt>
                <c:pt idx="99">
                  <c:v>0.60000000000000064</c:v>
                </c:pt>
                <c:pt idx="100">
                  <c:v>4.2</c:v>
                </c:pt>
                <c:pt idx="101">
                  <c:v>1.4</c:v>
                </c:pt>
                <c:pt idx="102">
                  <c:v>7.5</c:v>
                </c:pt>
                <c:pt idx="103">
                  <c:v>3.5</c:v>
                </c:pt>
                <c:pt idx="104">
                  <c:v>3.7</c:v>
                </c:pt>
                <c:pt idx="105">
                  <c:v>3.5</c:v>
                </c:pt>
                <c:pt idx="106">
                  <c:v>23</c:v>
                </c:pt>
                <c:pt idx="107">
                  <c:v>14</c:v>
                </c:pt>
                <c:pt idx="108">
                  <c:v>3.9</c:v>
                </c:pt>
                <c:pt idx="109">
                  <c:v>16</c:v>
                </c:pt>
                <c:pt idx="110">
                  <c:v>0.4</c:v>
                </c:pt>
                <c:pt idx="111">
                  <c:v>0.70000000000000062</c:v>
                </c:pt>
                <c:pt idx="112">
                  <c:v>2.2999999999999998</c:v>
                </c:pt>
                <c:pt idx="113">
                  <c:v>71</c:v>
                </c:pt>
                <c:pt idx="114">
                  <c:v>10</c:v>
                </c:pt>
                <c:pt idx="115">
                  <c:v>1.3</c:v>
                </c:pt>
                <c:pt idx="116">
                  <c:v>1.1000000000000001</c:v>
                </c:pt>
                <c:pt idx="117">
                  <c:v>0.2</c:v>
                </c:pt>
                <c:pt idx="118">
                  <c:v>20</c:v>
                </c:pt>
                <c:pt idx="119">
                  <c:v>0.85000000000000064</c:v>
                </c:pt>
                <c:pt idx="120">
                  <c:v>0.25</c:v>
                </c:pt>
                <c:pt idx="121">
                  <c:v>0.60000000000000064</c:v>
                </c:pt>
                <c:pt idx="122">
                  <c:v>0.2</c:v>
                </c:pt>
                <c:pt idx="123">
                  <c:v>0.4</c:v>
                </c:pt>
                <c:pt idx="124">
                  <c:v>1.8</c:v>
                </c:pt>
                <c:pt idx="125">
                  <c:v>0.95000000000000062</c:v>
                </c:pt>
                <c:pt idx="126">
                  <c:v>0.22</c:v>
                </c:pt>
                <c:pt idx="127">
                  <c:v>0.13</c:v>
                </c:pt>
                <c:pt idx="128">
                  <c:v>14</c:v>
                </c:pt>
                <c:pt idx="129">
                  <c:v>1.8</c:v>
                </c:pt>
                <c:pt idx="130">
                  <c:v>1.7</c:v>
                </c:pt>
                <c:pt idx="131">
                  <c:v>10</c:v>
                </c:pt>
                <c:pt idx="132">
                  <c:v>2.1</c:v>
                </c:pt>
                <c:pt idx="133">
                  <c:v>0.5</c:v>
                </c:pt>
                <c:pt idx="134">
                  <c:v>0.29000000000000031</c:v>
                </c:pt>
                <c:pt idx="135">
                  <c:v>2.7</c:v>
                </c:pt>
                <c:pt idx="136">
                  <c:v>0.5</c:v>
                </c:pt>
                <c:pt idx="137">
                  <c:v>1</c:v>
                </c:pt>
                <c:pt idx="138">
                  <c:v>0.67000000000000226</c:v>
                </c:pt>
                <c:pt idx="139">
                  <c:v>0.8</c:v>
                </c:pt>
                <c:pt idx="140">
                  <c:v>0.70000000000000062</c:v>
                </c:pt>
                <c:pt idx="141">
                  <c:v>0.24000000000000021</c:v>
                </c:pt>
                <c:pt idx="142">
                  <c:v>4.4000000000000004</c:v>
                </c:pt>
                <c:pt idx="143">
                  <c:v>5</c:v>
                </c:pt>
                <c:pt idx="144">
                  <c:v>0.85000000000000064</c:v>
                </c:pt>
                <c:pt idx="145">
                  <c:v>1</c:v>
                </c:pt>
                <c:pt idx="146">
                  <c:v>1.27</c:v>
                </c:pt>
                <c:pt idx="147">
                  <c:v>1.5</c:v>
                </c:pt>
                <c:pt idx="148">
                  <c:v>10</c:v>
                </c:pt>
                <c:pt idx="149">
                  <c:v>0.88</c:v>
                </c:pt>
                <c:pt idx="150">
                  <c:v>0.33000000000000113</c:v>
                </c:pt>
                <c:pt idx="151">
                  <c:v>5.4</c:v>
                </c:pt>
                <c:pt idx="152">
                  <c:v>2.5099999999999998</c:v>
                </c:pt>
                <c:pt idx="153">
                  <c:v>1.4</c:v>
                </c:pt>
                <c:pt idx="154">
                  <c:v>1.54</c:v>
                </c:pt>
              </c:numCache>
            </c:numRef>
          </c:yVal>
        </c:ser>
        <c:ser>
          <c:idx val="1"/>
          <c:order val="1"/>
          <c:spPr>
            <a:ln w="9525">
              <a:solidFill>
                <a:sysClr val="windowText" lastClr="000000"/>
              </a:solidFill>
              <a:prstDash val="solid"/>
            </a:ln>
          </c:spPr>
          <c:marker>
            <c:symbol val="none"/>
          </c:marker>
          <c:xVal>
            <c:numRef>
              <c:f>[1]Sheet1!$AU$2:$AU$6</c:f>
              <c:numCache>
                <c:formatCode>General</c:formatCode>
                <c:ptCount val="5"/>
                <c:pt idx="0">
                  <c:v>0.1</c:v>
                </c:pt>
                <c:pt idx="1">
                  <c:v>1</c:v>
                </c:pt>
                <c:pt idx="2">
                  <c:v>10</c:v>
                </c:pt>
                <c:pt idx="3">
                  <c:v>100</c:v>
                </c:pt>
                <c:pt idx="4">
                  <c:v>1000</c:v>
                </c:pt>
              </c:numCache>
            </c:numRef>
          </c:xVal>
          <c:yVal>
            <c:numRef>
              <c:f>[1]Sheet1!$AV$2:$AV$6</c:f>
              <c:numCache>
                <c:formatCode>General</c:formatCode>
                <c:ptCount val="5"/>
                <c:pt idx="0">
                  <c:v>0.1</c:v>
                </c:pt>
                <c:pt idx="1">
                  <c:v>1</c:v>
                </c:pt>
                <c:pt idx="2">
                  <c:v>10</c:v>
                </c:pt>
                <c:pt idx="3">
                  <c:v>100</c:v>
                </c:pt>
                <c:pt idx="4">
                  <c:v>1000</c:v>
                </c:pt>
              </c:numCache>
            </c:numRef>
          </c:yVal>
        </c:ser>
        <c:ser>
          <c:idx val="2"/>
          <c:order val="2"/>
          <c:spPr>
            <a:ln w="9525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[1]Sheet1!$AU$2:$AU$6</c:f>
              <c:numCache>
                <c:formatCode>General</c:formatCode>
                <c:ptCount val="5"/>
                <c:pt idx="0">
                  <c:v>0.1</c:v>
                </c:pt>
                <c:pt idx="1">
                  <c:v>1</c:v>
                </c:pt>
                <c:pt idx="2">
                  <c:v>10</c:v>
                </c:pt>
                <c:pt idx="3">
                  <c:v>100</c:v>
                </c:pt>
                <c:pt idx="4">
                  <c:v>1000</c:v>
                </c:pt>
              </c:numCache>
            </c:numRef>
          </c:xVal>
          <c:yVal>
            <c:numRef>
              <c:f>[1]Sheet1!$AW$2:$AW$6</c:f>
              <c:numCache>
                <c:formatCode>General</c:formatCode>
                <c:ptCount val="5"/>
                <c:pt idx="0">
                  <c:v>0.30000000000000032</c:v>
                </c:pt>
                <c:pt idx="1">
                  <c:v>3</c:v>
                </c:pt>
                <c:pt idx="2">
                  <c:v>30</c:v>
                </c:pt>
                <c:pt idx="3">
                  <c:v>300</c:v>
                </c:pt>
                <c:pt idx="4">
                  <c:v>3000</c:v>
                </c:pt>
              </c:numCache>
            </c:numRef>
          </c:yVal>
        </c:ser>
        <c:ser>
          <c:idx val="3"/>
          <c:order val="3"/>
          <c:spPr>
            <a:ln w="9525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[1]Sheet1!$AU$2:$AU$6</c:f>
              <c:numCache>
                <c:formatCode>General</c:formatCode>
                <c:ptCount val="5"/>
                <c:pt idx="0">
                  <c:v>0.1</c:v>
                </c:pt>
                <c:pt idx="1">
                  <c:v>1</c:v>
                </c:pt>
                <c:pt idx="2">
                  <c:v>10</c:v>
                </c:pt>
                <c:pt idx="3">
                  <c:v>100</c:v>
                </c:pt>
                <c:pt idx="4">
                  <c:v>1000</c:v>
                </c:pt>
              </c:numCache>
            </c:numRef>
          </c:xVal>
          <c:yVal>
            <c:numRef>
              <c:f>[1]Sheet1!$AX$2:$AX$6</c:f>
              <c:numCache>
                <c:formatCode>General</c:formatCode>
                <c:ptCount val="5"/>
                <c:pt idx="0">
                  <c:v>3.333333333333334E-2</c:v>
                </c:pt>
                <c:pt idx="1">
                  <c:v>0.33333333333333331</c:v>
                </c:pt>
                <c:pt idx="2">
                  <c:v>3.3333333333333335</c:v>
                </c:pt>
                <c:pt idx="3">
                  <c:v>33.333333333333336</c:v>
                </c:pt>
                <c:pt idx="4">
                  <c:v>333.33333333333331</c:v>
                </c:pt>
              </c:numCache>
            </c:numRef>
          </c:yVal>
        </c:ser>
        <c:axId val="89248512"/>
        <c:axId val="89250432"/>
      </c:scatterChart>
      <c:valAx>
        <c:axId val="89248512"/>
        <c:scaling>
          <c:logBase val="10"/>
          <c:orientation val="minMax"/>
          <c:max val="1000"/>
          <c:min val="0.1"/>
        </c:scaling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lt-LT" i="1" baseline="-25000" dirty="0" smtClean="0">
                    <a:latin typeface="Arial" pitchFamily="34" charset="0"/>
                    <a:cs typeface="Arial" pitchFamily="34" charset="0"/>
                  </a:rPr>
                  <a:t>SS</a:t>
                </a:r>
                <a:r>
                  <a:rPr lang="en-US" i="1" baseline="-25000" dirty="0" smtClean="0">
                    <a:latin typeface="Arial" pitchFamily="34" charset="0"/>
                    <a:cs typeface="Arial" pitchFamily="34" charset="0"/>
                  </a:rPr>
                  <a:t>,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L/kg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9250432"/>
        <c:crossesAt val="0.1"/>
        <c:crossBetween val="midCat"/>
      </c:valAx>
      <c:valAx>
        <c:axId val="89250432"/>
        <c:scaling>
          <c:logBase val="10"/>
          <c:orientation val="minMax"/>
          <c:max val="1000"/>
          <c:min val="0.1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i="1" dirty="0" err="1"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en-US" i="1" baseline="-25000" dirty="0" err="1">
                    <a:latin typeface="Arial" pitchFamily="34" charset="0"/>
                    <a:cs typeface="Arial" pitchFamily="34" charset="0"/>
                  </a:rPr>
                  <a:t>d</a:t>
                </a:r>
                <a:r>
                  <a:rPr lang="en-US" baseline="-25000" dirty="0">
                    <a:latin typeface="Arial" pitchFamily="34" charset="0"/>
                    <a:cs typeface="Arial" pitchFamily="34" charset="0"/>
                  </a:rPr>
                  <a:t>,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L/kg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9248512"/>
        <c:crossesAt val="0.1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1600" i="1" dirty="0" err="1">
                <a:latin typeface="Arial" pitchFamily="34" charset="0"/>
                <a:cs typeface="Arial" pitchFamily="34" charset="0"/>
              </a:rPr>
              <a:t>f</a:t>
            </a:r>
            <a:r>
              <a:rPr lang="en-US" sz="1600" i="1" baseline="-25000" dirty="0" err="1">
                <a:latin typeface="Arial" pitchFamily="34" charset="0"/>
                <a:cs typeface="Arial" pitchFamily="34" charset="0"/>
              </a:rPr>
              <a:t>u,ti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Валидация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1)</a:t>
            </a: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forward val="1"/>
            <c:dispRSqr val="1"/>
            <c:dispEq val="1"/>
            <c:trendlineLbl>
              <c:layout>
                <c:manualLayout>
                  <c:x val="-0.45101237373737585"/>
                  <c:y val="1.3709259259259345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[1]Sheet1!$X$524:$X$896</c:f>
              <c:numCache>
                <c:formatCode>General</c:formatCode>
                <c:ptCount val="373"/>
                <c:pt idx="0">
                  <c:v>1.0733706704087553</c:v>
                </c:pt>
                <c:pt idx="1">
                  <c:v>1.9489966564250491E-2</c:v>
                </c:pt>
                <c:pt idx="2">
                  <c:v>1.9429359015618983</c:v>
                </c:pt>
                <c:pt idx="3">
                  <c:v>1.7027471801143954</c:v>
                </c:pt>
                <c:pt idx="4">
                  <c:v>3.3258570501674002E-2</c:v>
                </c:pt>
                <c:pt idx="5">
                  <c:v>0.16829680920342441</c:v>
                </c:pt>
                <c:pt idx="6">
                  <c:v>1.2434303405903393</c:v>
                </c:pt>
                <c:pt idx="7">
                  <c:v>1.729219981313284</c:v>
                </c:pt>
                <c:pt idx="8">
                  <c:v>8.3703276604530223E-5</c:v>
                </c:pt>
                <c:pt idx="9">
                  <c:v>1.7268236758775879</c:v>
                </c:pt>
                <c:pt idx="10">
                  <c:v>1.2455521985211102</c:v>
                </c:pt>
                <c:pt idx="11">
                  <c:v>0.8169718294245023</c:v>
                </c:pt>
                <c:pt idx="12">
                  <c:v>1.0207643682640698E-2</c:v>
                </c:pt>
                <c:pt idx="13">
                  <c:v>3.5248517534378451E-2</c:v>
                </c:pt>
                <c:pt idx="15">
                  <c:v>0.30123004171568152</c:v>
                </c:pt>
                <c:pt idx="16">
                  <c:v>0.92686483384850982</c:v>
                </c:pt>
                <c:pt idx="17">
                  <c:v>1.5814859553393579</c:v>
                </c:pt>
                <c:pt idx="18">
                  <c:v>1.3158121510073935</c:v>
                </c:pt>
                <c:pt idx="19">
                  <c:v>0.14740124821975498</c:v>
                </c:pt>
                <c:pt idx="20">
                  <c:v>1.8314006723447798</c:v>
                </c:pt>
                <c:pt idx="21">
                  <c:v>2.7051119080805566</c:v>
                </c:pt>
                <c:pt idx="22">
                  <c:v>1.7339063685264603E-5</c:v>
                </c:pt>
                <c:pt idx="24">
                  <c:v>3.6176874229339492E-3</c:v>
                </c:pt>
                <c:pt idx="25">
                  <c:v>0.14071193086590242</c:v>
                </c:pt>
                <c:pt idx="26">
                  <c:v>1.939766172289456E-2</c:v>
                </c:pt>
                <c:pt idx="27">
                  <c:v>0.82781573752810311</c:v>
                </c:pt>
                <c:pt idx="28">
                  <c:v>0.9884141012010782</c:v>
                </c:pt>
                <c:pt idx="29">
                  <c:v>1.538503863766657</c:v>
                </c:pt>
                <c:pt idx="30">
                  <c:v>2.8912082839459377</c:v>
                </c:pt>
                <c:pt idx="31">
                  <c:v>3.0857666949166942E-2</c:v>
                </c:pt>
                <c:pt idx="32">
                  <c:v>1.648614896351102</c:v>
                </c:pt>
                <c:pt idx="33">
                  <c:v>0.50985526698674488</c:v>
                </c:pt>
                <c:pt idx="34">
                  <c:v>3.4329602891641544</c:v>
                </c:pt>
                <c:pt idx="35">
                  <c:v>1.0634932480072796</c:v>
                </c:pt>
                <c:pt idx="36">
                  <c:v>0.9027417219346987</c:v>
                </c:pt>
                <c:pt idx="37">
                  <c:v>2.1724994115814784</c:v>
                </c:pt>
                <c:pt idx="38">
                  <c:v>2.1915530576419235</c:v>
                </c:pt>
                <c:pt idx="39">
                  <c:v>2.6661546775955988E-2</c:v>
                </c:pt>
                <c:pt idx="41">
                  <c:v>0.28405817355717267</c:v>
                </c:pt>
                <c:pt idx="42">
                  <c:v>1.5357562308789698</c:v>
                </c:pt>
                <c:pt idx="43">
                  <c:v>0.50729763929501204</c:v>
                </c:pt>
                <c:pt idx="44">
                  <c:v>1.5953935148487401</c:v>
                </c:pt>
                <c:pt idx="45">
                  <c:v>2.6228362536694805</c:v>
                </c:pt>
                <c:pt idx="46">
                  <c:v>1.3158121510073935</c:v>
                </c:pt>
                <c:pt idx="47">
                  <c:v>2.2420942305779654</c:v>
                </c:pt>
                <c:pt idx="48">
                  <c:v>1.9482700775716293</c:v>
                </c:pt>
                <c:pt idx="49">
                  <c:v>1.1239393957702</c:v>
                </c:pt>
                <c:pt idx="50">
                  <c:v>2.7463295509004957</c:v>
                </c:pt>
                <c:pt idx="51">
                  <c:v>0.9486115533166567</c:v>
                </c:pt>
                <c:pt idx="52">
                  <c:v>1.1971007321018681</c:v>
                </c:pt>
                <c:pt idx="53">
                  <c:v>2.8006877654943212</c:v>
                </c:pt>
                <c:pt idx="54">
                  <c:v>0.21860362257032323</c:v>
                </c:pt>
                <c:pt idx="56">
                  <c:v>0.52464653364562563</c:v>
                </c:pt>
                <c:pt idx="57">
                  <c:v>1.7044135391188941</c:v>
                </c:pt>
                <c:pt idx="58">
                  <c:v>2.2794381775495203</c:v>
                </c:pt>
                <c:pt idx="59">
                  <c:v>0.15595136573658094</c:v>
                </c:pt>
                <c:pt idx="60">
                  <c:v>3.8352797511344807</c:v>
                </c:pt>
                <c:pt idx="61">
                  <c:v>1.8486970089363661</c:v>
                </c:pt>
                <c:pt idx="62">
                  <c:v>2.2601921460376029</c:v>
                </c:pt>
                <c:pt idx="63">
                  <c:v>5.7240048007323609E-2</c:v>
                </c:pt>
                <c:pt idx="64">
                  <c:v>2.5614411060263881E-2</c:v>
                </c:pt>
                <c:pt idx="65">
                  <c:v>1.3506170100464661</c:v>
                </c:pt>
                <c:pt idx="66">
                  <c:v>0.53561871994905708</c:v>
                </c:pt>
                <c:pt idx="67">
                  <c:v>0.8873393971300948</c:v>
                </c:pt>
                <c:pt idx="68">
                  <c:v>1.0444877480498964</c:v>
                </c:pt>
                <c:pt idx="69">
                  <c:v>1.2513079252296109</c:v>
                </c:pt>
                <c:pt idx="70">
                  <c:v>1.039440734921248</c:v>
                </c:pt>
                <c:pt idx="71">
                  <c:v>1.5960505707375869</c:v>
                </c:pt>
                <c:pt idx="72">
                  <c:v>2.0726492378892116</c:v>
                </c:pt>
                <c:pt idx="73">
                  <c:v>2.4969851332691135</c:v>
                </c:pt>
                <c:pt idx="74">
                  <c:v>1.7206727258763208E-4</c:v>
                </c:pt>
                <c:pt idx="75">
                  <c:v>0.3283645139353954</c:v>
                </c:pt>
                <c:pt idx="76">
                  <c:v>0.6729702868269446</c:v>
                </c:pt>
                <c:pt idx="77">
                  <c:v>0.24136610433707126</c:v>
                </c:pt>
                <c:pt idx="78">
                  <c:v>1.4284527681718169</c:v>
                </c:pt>
                <c:pt idx="79">
                  <c:v>1.800037625949592</c:v>
                </c:pt>
                <c:pt idx="80">
                  <c:v>1.5947348428786239</c:v>
                </c:pt>
                <c:pt idx="81">
                  <c:v>2.1221903198137189</c:v>
                </c:pt>
                <c:pt idx="82">
                  <c:v>1.4116709672059866</c:v>
                </c:pt>
                <c:pt idx="83">
                  <c:v>5.5122636754660623E-3</c:v>
                </c:pt>
                <c:pt idx="85">
                  <c:v>1.0572849788437961</c:v>
                </c:pt>
                <c:pt idx="86">
                  <c:v>2.1469748552548841E-4</c:v>
                </c:pt>
                <c:pt idx="87">
                  <c:v>1.0248770591626021E-3</c:v>
                </c:pt>
                <c:pt idx="88">
                  <c:v>1.7077466431521049</c:v>
                </c:pt>
                <c:pt idx="89">
                  <c:v>1.6167257744178061</c:v>
                </c:pt>
                <c:pt idx="90">
                  <c:v>0.89762549149507753</c:v>
                </c:pt>
                <c:pt idx="91">
                  <c:v>0.20926954165461639</c:v>
                </c:pt>
                <c:pt idx="92">
                  <c:v>0.48052856938474753</c:v>
                </c:pt>
                <c:pt idx="93">
                  <c:v>0.73023354370764337</c:v>
                </c:pt>
                <c:pt idx="94">
                  <c:v>1.3386773771094498</c:v>
                </c:pt>
                <c:pt idx="95">
                  <c:v>2.0445869901583515</c:v>
                </c:pt>
                <c:pt idx="96">
                  <c:v>1.2259139527658578</c:v>
                </c:pt>
                <c:pt idx="97">
                  <c:v>0.57444736469622226</c:v>
                </c:pt>
                <c:pt idx="98">
                  <c:v>5.2421337843288662E-5</c:v>
                </c:pt>
                <c:pt idx="99">
                  <c:v>1.9153103899209831</c:v>
                </c:pt>
                <c:pt idx="100">
                  <c:v>0.93249413673915615</c:v>
                </c:pt>
                <c:pt idx="101">
                  <c:v>1.3928904449388309</c:v>
                </c:pt>
                <c:pt idx="102">
                  <c:v>1.5137147927902022</c:v>
                </c:pt>
                <c:pt idx="103">
                  <c:v>4.0584544680939076E-2</c:v>
                </c:pt>
                <c:pt idx="104">
                  <c:v>2.7649468112510442</c:v>
                </c:pt>
                <c:pt idx="105">
                  <c:v>1.8813452445865941</c:v>
                </c:pt>
                <c:pt idx="106">
                  <c:v>0.63405961324543303</c:v>
                </c:pt>
                <c:pt idx="107">
                  <c:v>0.17910093115245476</c:v>
                </c:pt>
                <c:pt idx="108">
                  <c:v>1.2930030057426618</c:v>
                </c:pt>
                <c:pt idx="109">
                  <c:v>2.4309327975592401E-2</c:v>
                </c:pt>
                <c:pt idx="110">
                  <c:v>0.40330007879058782</c:v>
                </c:pt>
                <c:pt idx="111">
                  <c:v>0.44875232818619015</c:v>
                </c:pt>
                <c:pt idx="112">
                  <c:v>1.7620768792100645</c:v>
                </c:pt>
                <c:pt idx="113">
                  <c:v>7.3996450898464503E-2</c:v>
                </c:pt>
                <c:pt idx="114">
                  <c:v>0.45437650625306214</c:v>
                </c:pt>
                <c:pt idx="115">
                  <c:v>1.3260624161094468</c:v>
                </c:pt>
                <c:pt idx="116">
                  <c:v>1.3781722739856661</c:v>
                </c:pt>
                <c:pt idx="117">
                  <c:v>1.3065384047881921</c:v>
                </c:pt>
                <c:pt idx="118">
                  <c:v>1.5134239877931548</c:v>
                </c:pt>
                <c:pt idx="119">
                  <c:v>8.8941578983615793E-2</c:v>
                </c:pt>
                <c:pt idx="120">
                  <c:v>2.7648469830826721</c:v>
                </c:pt>
                <c:pt idx="121">
                  <c:v>0.30939071902660603</c:v>
                </c:pt>
                <c:pt idx="122">
                  <c:v>1.2110725145273964</c:v>
                </c:pt>
                <c:pt idx="123">
                  <c:v>0.16181462804042759</c:v>
                </c:pt>
                <c:pt idx="124">
                  <c:v>0.80729943651773794</c:v>
                </c:pt>
                <c:pt idx="125">
                  <c:v>7.1141396453844674E-3</c:v>
                </c:pt>
                <c:pt idx="126">
                  <c:v>1.3122441229690223</c:v>
                </c:pt>
                <c:pt idx="127">
                  <c:v>2.8701715793771791</c:v>
                </c:pt>
                <c:pt idx="128">
                  <c:v>2.8958953486896764E-6</c:v>
                </c:pt>
                <c:pt idx="129">
                  <c:v>2.4240887574344212</c:v>
                </c:pt>
                <c:pt idx="130">
                  <c:v>1.7034333123057341</c:v>
                </c:pt>
                <c:pt idx="131">
                  <c:v>1.0885929771944658</c:v>
                </c:pt>
                <c:pt idx="132">
                  <c:v>1.2104001550928261E-3</c:v>
                </c:pt>
                <c:pt idx="133">
                  <c:v>1.3710367279593938</c:v>
                </c:pt>
                <c:pt idx="134">
                  <c:v>0.11654871979643315</c:v>
                </c:pt>
                <c:pt idx="135">
                  <c:v>0.65865259508778384</c:v>
                </c:pt>
                <c:pt idx="136">
                  <c:v>1.9471824845641401</c:v>
                </c:pt>
                <c:pt idx="137">
                  <c:v>6.9497957242257533E-2</c:v>
                </c:pt>
                <c:pt idx="138">
                  <c:v>1.9267218488113622</c:v>
                </c:pt>
                <c:pt idx="139">
                  <c:v>0.55422921378953116</c:v>
                </c:pt>
                <c:pt idx="140">
                  <c:v>2.1261756393169331</c:v>
                </c:pt>
                <c:pt idx="141">
                  <c:v>2.5682252940344221</c:v>
                </c:pt>
                <c:pt idx="142">
                  <c:v>0.21454840286990207</c:v>
                </c:pt>
                <c:pt idx="143">
                  <c:v>1.1852844529364928</c:v>
                </c:pt>
                <c:pt idx="144">
                  <c:v>1.5899113993702998</c:v>
                </c:pt>
                <c:pt idx="145">
                  <c:v>1.3887652855682782</c:v>
                </c:pt>
                <c:pt idx="146">
                  <c:v>0.38009810995623555</c:v>
                </c:pt>
                <c:pt idx="147">
                  <c:v>0.52756073997735875</c:v>
                </c:pt>
                <c:pt idx="148">
                  <c:v>0.69197620387668513</c:v>
                </c:pt>
                <c:pt idx="149">
                  <c:v>0.82086960676370568</c:v>
                </c:pt>
                <c:pt idx="150">
                  <c:v>1.1239393957702</c:v>
                </c:pt>
                <c:pt idx="151">
                  <c:v>1.3574670508701585E-2</c:v>
                </c:pt>
                <c:pt idx="152">
                  <c:v>0.20197429024346641</c:v>
                </c:pt>
                <c:pt idx="153">
                  <c:v>0.76298426554416665</c:v>
                </c:pt>
                <c:pt idx="154">
                  <c:v>1.1615227715407481</c:v>
                </c:pt>
                <c:pt idx="155">
                  <c:v>2.3902219360422667</c:v>
                </c:pt>
                <c:pt idx="156">
                  <c:v>2.0853329570413695</c:v>
                </c:pt>
                <c:pt idx="157">
                  <c:v>2.6486264409831795</c:v>
                </c:pt>
                <c:pt idx="158">
                  <c:v>0.39923654046123769</c:v>
                </c:pt>
                <c:pt idx="159">
                  <c:v>0.8873393971300948</c:v>
                </c:pt>
                <c:pt idx="160">
                  <c:v>1.8953518316010756</c:v>
                </c:pt>
                <c:pt idx="161">
                  <c:v>1.7552323874346187</c:v>
                </c:pt>
                <c:pt idx="162">
                  <c:v>1.7552323874346187</c:v>
                </c:pt>
                <c:pt idx="163">
                  <c:v>1.0825574620923317</c:v>
                </c:pt>
                <c:pt idx="164">
                  <c:v>2.4469545575368992</c:v>
                </c:pt>
                <c:pt idx="165">
                  <c:v>2.3258059187456377</c:v>
                </c:pt>
                <c:pt idx="166">
                  <c:v>0.87929952243174003</c:v>
                </c:pt>
                <c:pt idx="167">
                  <c:v>1.1681321843815518</c:v>
                </c:pt>
                <c:pt idx="168">
                  <c:v>0.97942514943362169</c:v>
                </c:pt>
                <c:pt idx="169">
                  <c:v>2.4312321873071747</c:v>
                </c:pt>
                <c:pt idx="170">
                  <c:v>0.75826925069929385</c:v>
                </c:pt>
                <c:pt idx="171">
                  <c:v>0.23486263454192197</c:v>
                </c:pt>
                <c:pt idx="172">
                  <c:v>1.3228280120160319E-2</c:v>
                </c:pt>
                <c:pt idx="174">
                  <c:v>7.9493473135139506E-2</c:v>
                </c:pt>
                <c:pt idx="175">
                  <c:v>2.8357843327093244</c:v>
                </c:pt>
                <c:pt idx="176">
                  <c:v>1.8181027877979135</c:v>
                </c:pt>
                <c:pt idx="177">
                  <c:v>0.10327646665016449</c:v>
                </c:pt>
                <c:pt idx="178">
                  <c:v>0.35588932003936946</c:v>
                </c:pt>
                <c:pt idx="179">
                  <c:v>1.5234602921566094</c:v>
                </c:pt>
                <c:pt idx="180">
                  <c:v>1.5447663804305796</c:v>
                </c:pt>
                <c:pt idx="181">
                  <c:v>2.4874658791270066</c:v>
                </c:pt>
                <c:pt idx="182">
                  <c:v>3.1795528143749707</c:v>
                </c:pt>
                <c:pt idx="183">
                  <c:v>0.59826915160946048</c:v>
                </c:pt>
                <c:pt idx="184">
                  <c:v>0.10965054609957969</c:v>
                </c:pt>
                <c:pt idx="185">
                  <c:v>8.0765504372672353E-2</c:v>
                </c:pt>
                <c:pt idx="186">
                  <c:v>1.6365461518738103</c:v>
                </c:pt>
                <c:pt idx="187">
                  <c:v>0.21389346822851577</c:v>
                </c:pt>
                <c:pt idx="188">
                  <c:v>0.12354220937093471</c:v>
                </c:pt>
                <c:pt idx="189">
                  <c:v>0.98016800550242611</c:v>
                </c:pt>
                <c:pt idx="190">
                  <c:v>1.8482040968672733</c:v>
                </c:pt>
                <c:pt idx="191">
                  <c:v>1.8364751854007171</c:v>
                </c:pt>
                <c:pt idx="192">
                  <c:v>1.0464818667290741</c:v>
                </c:pt>
                <c:pt idx="194">
                  <c:v>1.7262349380449771</c:v>
                </c:pt>
                <c:pt idx="195">
                  <c:v>1.6078479838314141</c:v>
                </c:pt>
                <c:pt idx="196">
                  <c:v>2.3316485948418069</c:v>
                </c:pt>
                <c:pt idx="197">
                  <c:v>0.28453082278609643</c:v>
                </c:pt>
                <c:pt idx="198">
                  <c:v>3.3501939489055612</c:v>
                </c:pt>
                <c:pt idx="200">
                  <c:v>2.1024935895310475</c:v>
                </c:pt>
                <c:pt idx="201">
                  <c:v>6.2390518957011157E-2</c:v>
                </c:pt>
                <c:pt idx="202">
                  <c:v>4.5114348893099987E-5</c:v>
                </c:pt>
                <c:pt idx="204">
                  <c:v>0.1415737526179823</c:v>
                </c:pt>
                <c:pt idx="205">
                  <c:v>3.2973190658967826</c:v>
                </c:pt>
                <c:pt idx="206">
                  <c:v>0.5532924445940226</c:v>
                </c:pt>
                <c:pt idx="207">
                  <c:v>2.2789408064886847</c:v>
                </c:pt>
                <c:pt idx="208">
                  <c:v>0.13728825480066217</c:v>
                </c:pt>
                <c:pt idx="209">
                  <c:v>0.76803341072455711</c:v>
                </c:pt>
                <c:pt idx="210">
                  <c:v>4.8780137651143691E-3</c:v>
                </c:pt>
                <c:pt idx="211">
                  <c:v>1.0886389000690979</c:v>
                </c:pt>
                <c:pt idx="212">
                  <c:v>1.0250602274855538</c:v>
                </c:pt>
                <c:pt idx="213">
                  <c:v>0.76876260506321314</c:v>
                </c:pt>
                <c:pt idx="214">
                  <c:v>4.0963347910003094</c:v>
                </c:pt>
                <c:pt idx="215">
                  <c:v>2.6493986935370542</c:v>
                </c:pt>
                <c:pt idx="216">
                  <c:v>0.12023495670300018</c:v>
                </c:pt>
                <c:pt idx="217">
                  <c:v>1.4590596685102066</c:v>
                </c:pt>
                <c:pt idx="218">
                  <c:v>2.7404901129772012</c:v>
                </c:pt>
                <c:pt idx="219">
                  <c:v>0.83936046511726459</c:v>
                </c:pt>
                <c:pt idx="220">
                  <c:v>2.3537276143363592</c:v>
                </c:pt>
                <c:pt idx="221">
                  <c:v>1.2573622876062858</c:v>
                </c:pt>
                <c:pt idx="222">
                  <c:v>1.4471038428060066</c:v>
                </c:pt>
                <c:pt idx="223">
                  <c:v>2.3890766247016777</c:v>
                </c:pt>
                <c:pt idx="224">
                  <c:v>1.0519508499567105</c:v>
                </c:pt>
                <c:pt idx="225">
                  <c:v>0.44715352050552459</c:v>
                </c:pt>
                <c:pt idx="226">
                  <c:v>1.9374449791978121</c:v>
                </c:pt>
                <c:pt idx="227">
                  <c:v>7.4600717048849352E-2</c:v>
                </c:pt>
                <c:pt idx="228">
                  <c:v>2.7068088996345967</c:v>
                </c:pt>
                <c:pt idx="229">
                  <c:v>0.49522458019594567</c:v>
                </c:pt>
                <c:pt idx="230">
                  <c:v>1.5197261349274298</c:v>
                </c:pt>
                <c:pt idx="231">
                  <c:v>0.84788760572102906</c:v>
                </c:pt>
                <c:pt idx="232">
                  <c:v>1.1418590723339261E-2</c:v>
                </c:pt>
                <c:pt idx="233">
                  <c:v>2.1959745738309402</c:v>
                </c:pt>
                <c:pt idx="234">
                  <c:v>1.8515888545435455E-2</c:v>
                </c:pt>
                <c:pt idx="235">
                  <c:v>1.0001417440743836</c:v>
                </c:pt>
                <c:pt idx="236">
                  <c:v>0.67714267066511946</c:v>
                </c:pt>
                <c:pt idx="237">
                  <c:v>1.3735742827283504</c:v>
                </c:pt>
                <c:pt idx="238">
                  <c:v>2.7907536916827755</c:v>
                </c:pt>
                <c:pt idx="239">
                  <c:v>1.3208270667881721</c:v>
                </c:pt>
                <c:pt idx="240">
                  <c:v>0.36139719999869846</c:v>
                </c:pt>
                <c:pt idx="242">
                  <c:v>2.9965379911117287</c:v>
                </c:pt>
                <c:pt idx="244">
                  <c:v>1.6706710949562844</c:v>
                </c:pt>
                <c:pt idx="245">
                  <c:v>0.26052233132525265</c:v>
                </c:pt>
                <c:pt idx="246">
                  <c:v>0.15225984858040864</c:v>
                </c:pt>
                <c:pt idx="247">
                  <c:v>3.3025514398019851E-3</c:v>
                </c:pt>
                <c:pt idx="248">
                  <c:v>2.4206112165329294E-2</c:v>
                </c:pt>
                <c:pt idx="249">
                  <c:v>1.5464957555445439E-2</c:v>
                </c:pt>
                <c:pt idx="250">
                  <c:v>6.3177534338449012E-2</c:v>
                </c:pt>
                <c:pt idx="251">
                  <c:v>1.2943055306379321E-2</c:v>
                </c:pt>
                <c:pt idx="252">
                  <c:v>1.0581451391346371E-3</c:v>
                </c:pt>
                <c:pt idx="253">
                  <c:v>0.64608223825591782</c:v>
                </c:pt>
                <c:pt idx="254">
                  <c:v>5.4856575279530534E-3</c:v>
                </c:pt>
                <c:pt idx="255">
                  <c:v>2.6843757140368806E-2</c:v>
                </c:pt>
                <c:pt idx="256">
                  <c:v>0.64045837858538524</c:v>
                </c:pt>
                <c:pt idx="257">
                  <c:v>2.3981992647166201</c:v>
                </c:pt>
                <c:pt idx="258">
                  <c:v>8.10970388463855E-2</c:v>
                </c:pt>
                <c:pt idx="259">
                  <c:v>2.2967485410403432</c:v>
                </c:pt>
                <c:pt idx="260">
                  <c:v>2.6396967490753291</c:v>
                </c:pt>
                <c:pt idx="261">
                  <c:v>1.5038309021071803</c:v>
                </c:pt>
                <c:pt idx="262">
                  <c:v>1.7678520468626923E-4</c:v>
                </c:pt>
                <c:pt idx="263">
                  <c:v>8.4865385083907827E-2</c:v>
                </c:pt>
                <c:pt idx="264">
                  <c:v>3.4801437846143801</c:v>
                </c:pt>
                <c:pt idx="265">
                  <c:v>1.6961369436672407</c:v>
                </c:pt>
                <c:pt idx="266">
                  <c:v>0.27698485289569191</c:v>
                </c:pt>
                <c:pt idx="267">
                  <c:v>3.8831469370108067</c:v>
                </c:pt>
                <c:pt idx="268">
                  <c:v>3.3667866770672705</c:v>
                </c:pt>
                <c:pt idx="269">
                  <c:v>3.1129349784057614</c:v>
                </c:pt>
                <c:pt idx="270">
                  <c:v>1.8635346006249551</c:v>
                </c:pt>
                <c:pt idx="271">
                  <c:v>0.82095154536322779</c:v>
                </c:pt>
                <c:pt idx="272">
                  <c:v>1.7809027530118313</c:v>
                </c:pt>
                <c:pt idx="273">
                  <c:v>1.4245544567854838</c:v>
                </c:pt>
                <c:pt idx="274">
                  <c:v>1.0944745949809025</c:v>
                </c:pt>
                <c:pt idx="275">
                  <c:v>0.2232274255183879</c:v>
                </c:pt>
                <c:pt idx="276">
                  <c:v>0.68565384223078962</c:v>
                </c:pt>
                <c:pt idx="277">
                  <c:v>2.1720820236879947</c:v>
                </c:pt>
                <c:pt idx="278">
                  <c:v>0.45759421104840431</c:v>
                </c:pt>
                <c:pt idx="279">
                  <c:v>1.8646716598229558</c:v>
                </c:pt>
                <c:pt idx="280">
                  <c:v>1.6396725241080059</c:v>
                </c:pt>
                <c:pt idx="281">
                  <c:v>0.45596750344287174</c:v>
                </c:pt>
                <c:pt idx="282">
                  <c:v>2.0060540815681134</c:v>
                </c:pt>
                <c:pt idx="283">
                  <c:v>1.4379394815530924</c:v>
                </c:pt>
                <c:pt idx="284">
                  <c:v>1.8779407619642465</c:v>
                </c:pt>
                <c:pt idx="285">
                  <c:v>0.56393058442072752</c:v>
                </c:pt>
                <c:pt idx="286">
                  <c:v>1.8559532490641835</c:v>
                </c:pt>
                <c:pt idx="287">
                  <c:v>1.2620293756612664</c:v>
                </c:pt>
                <c:pt idx="288">
                  <c:v>2.3215760884558883</c:v>
                </c:pt>
                <c:pt idx="289">
                  <c:v>0.55161558235001373</c:v>
                </c:pt>
                <c:pt idx="290">
                  <c:v>6.8206682110014391E-2</c:v>
                </c:pt>
                <c:pt idx="291">
                  <c:v>1.7301601445229657</c:v>
                </c:pt>
                <c:pt idx="292">
                  <c:v>1.3039245812119438</c:v>
                </c:pt>
                <c:pt idx="293">
                  <c:v>1.0711738778073958</c:v>
                </c:pt>
                <c:pt idx="294">
                  <c:v>0.35073444780625546</c:v>
                </c:pt>
                <c:pt idx="295">
                  <c:v>0.45214146382035786</c:v>
                </c:pt>
                <c:pt idx="296">
                  <c:v>3.0998951927799827</c:v>
                </c:pt>
                <c:pt idx="297">
                  <c:v>2.2171421809139478</c:v>
                </c:pt>
                <c:pt idx="298">
                  <c:v>1.0209417588553318</c:v>
                </c:pt>
                <c:pt idx="299">
                  <c:v>2.4908050171110707</c:v>
                </c:pt>
                <c:pt idx="300">
                  <c:v>1.2866986292358529</c:v>
                </c:pt>
                <c:pt idx="303">
                  <c:v>0.83077974806506261</c:v>
                </c:pt>
                <c:pt idx="304">
                  <c:v>1.2435717782950417</c:v>
                </c:pt>
                <c:pt idx="305">
                  <c:v>1.3074394033271646</c:v>
                </c:pt>
                <c:pt idx="306">
                  <c:v>1.2157634782420976</c:v>
                </c:pt>
                <c:pt idx="308">
                  <c:v>0.26271057285917782</c:v>
                </c:pt>
                <c:pt idx="309">
                  <c:v>2.3432249062488761</c:v>
                </c:pt>
                <c:pt idx="310">
                  <c:v>2.2165458226400827</c:v>
                </c:pt>
                <c:pt idx="311">
                  <c:v>1.8524927005002865</c:v>
                </c:pt>
                <c:pt idx="312">
                  <c:v>1.0388071011418463</c:v>
                </c:pt>
                <c:pt idx="313">
                  <c:v>3.5594598754804969</c:v>
                </c:pt>
                <c:pt idx="314">
                  <c:v>0.58156003502121845</c:v>
                </c:pt>
                <c:pt idx="315">
                  <c:v>7.409071826774249E-4</c:v>
                </c:pt>
                <c:pt idx="317">
                  <c:v>0.77609389021832931</c:v>
                </c:pt>
                <c:pt idx="318">
                  <c:v>1.4357717678234851</c:v>
                </c:pt>
                <c:pt idx="319">
                  <c:v>2.5336945083592164E-2</c:v>
                </c:pt>
                <c:pt idx="320">
                  <c:v>2.7263662554981618</c:v>
                </c:pt>
                <c:pt idx="321">
                  <c:v>1.6308457814825361</c:v>
                </c:pt>
                <c:pt idx="322">
                  <c:v>1.4354546271824451</c:v>
                </c:pt>
                <c:pt idx="323">
                  <c:v>0.49087455985051498</c:v>
                </c:pt>
                <c:pt idx="324">
                  <c:v>7.6760680163405134E-2</c:v>
                </c:pt>
                <c:pt idx="325">
                  <c:v>1.1346317476488459</c:v>
                </c:pt>
                <c:pt idx="326">
                  <c:v>3.5288285345976487</c:v>
                </c:pt>
                <c:pt idx="327">
                  <c:v>0</c:v>
                </c:pt>
                <c:pt idx="328">
                  <c:v>2.3455642728084451</c:v>
                </c:pt>
                <c:pt idx="329">
                  <c:v>1.1759282301165284</c:v>
                </c:pt>
                <c:pt idx="330">
                  <c:v>2.0480923094992165</c:v>
                </c:pt>
                <c:pt idx="331">
                  <c:v>3.1576521921694187</c:v>
                </c:pt>
                <c:pt idx="332">
                  <c:v>0.20598237828044991</c:v>
                </c:pt>
                <c:pt idx="333">
                  <c:v>0.15521025055117643</c:v>
                </c:pt>
                <c:pt idx="334">
                  <c:v>2.5107754962751927</c:v>
                </c:pt>
                <c:pt idx="335">
                  <c:v>0.67888091595790689</c:v>
                </c:pt>
                <c:pt idx="336">
                  <c:v>2.1238278897000402</c:v>
                </c:pt>
                <c:pt idx="337">
                  <c:v>1.0005649748636953</c:v>
                </c:pt>
                <c:pt idx="338">
                  <c:v>3.0108238111599142</c:v>
                </c:pt>
                <c:pt idx="339">
                  <c:v>0.55766476269820064</c:v>
                </c:pt>
                <c:pt idx="340">
                  <c:v>1.6119448610639877</c:v>
                </c:pt>
                <c:pt idx="341">
                  <c:v>1.9620654007867124</c:v>
                </c:pt>
                <c:pt idx="342">
                  <c:v>1.1746841217991535</c:v>
                </c:pt>
                <c:pt idx="343">
                  <c:v>6.5486658091284622E-2</c:v>
                </c:pt>
                <c:pt idx="346">
                  <c:v>0.4037416959700853</c:v>
                </c:pt>
                <c:pt idx="347">
                  <c:v>2.4296229774456157</c:v>
                </c:pt>
                <c:pt idx="348">
                  <c:v>0.29915411950553239</c:v>
                </c:pt>
                <c:pt idx="350">
                  <c:v>1.148214006442398</c:v>
                </c:pt>
                <c:pt idx="351">
                  <c:v>0.60132434061581175</c:v>
                </c:pt>
                <c:pt idx="352">
                  <c:v>1.7597185003628153</c:v>
                </c:pt>
                <c:pt idx="353">
                  <c:v>0.37578075273031547</c:v>
                </c:pt>
                <c:pt idx="356">
                  <c:v>1.8224065659775677E-3</c:v>
                </c:pt>
                <c:pt idx="357">
                  <c:v>1.6486637734780241</c:v>
                </c:pt>
                <c:pt idx="358">
                  <c:v>0.85073189102745761</c:v>
                </c:pt>
                <c:pt idx="359">
                  <c:v>0.76654101020417753</c:v>
                </c:pt>
                <c:pt idx="360">
                  <c:v>0.24699990801080679</c:v>
                </c:pt>
                <c:pt idx="361">
                  <c:v>2.2681486022951112</c:v>
                </c:pt>
                <c:pt idx="362">
                  <c:v>0.90785022922334635</c:v>
                </c:pt>
                <c:pt idx="363">
                  <c:v>1.6551166581593537</c:v>
                </c:pt>
                <c:pt idx="364">
                  <c:v>0.76882149231182717</c:v>
                </c:pt>
                <c:pt idx="365">
                  <c:v>0.42024238627305288</c:v>
                </c:pt>
                <c:pt idx="366">
                  <c:v>1.8865461561586184E-2</c:v>
                </c:pt>
                <c:pt idx="367">
                  <c:v>1.3166535452294239</c:v>
                </c:pt>
                <c:pt idx="368">
                  <c:v>2.233096597979209</c:v>
                </c:pt>
                <c:pt idx="369">
                  <c:v>4.4743974616208533E-3</c:v>
                </c:pt>
                <c:pt idx="370">
                  <c:v>1.2198030506721425</c:v>
                </c:pt>
                <c:pt idx="371">
                  <c:v>3.3443021049164912E-2</c:v>
                </c:pt>
                <c:pt idx="372">
                  <c:v>4.2084881414274902E-3</c:v>
                </c:pt>
              </c:numCache>
            </c:numRef>
          </c:xVal>
          <c:yVal>
            <c:numRef>
              <c:f>[1]Sheet1!$V$524:$V$896</c:f>
              <c:numCache>
                <c:formatCode>General</c:formatCode>
                <c:ptCount val="373"/>
                <c:pt idx="0">
                  <c:v>0.59048420001943658</c:v>
                </c:pt>
                <c:pt idx="1">
                  <c:v>0.116002373549352</c:v>
                </c:pt>
                <c:pt idx="2">
                  <c:v>2.1073003184196129</c:v>
                </c:pt>
                <c:pt idx="3">
                  <c:v>1.1705621245861322</c:v>
                </c:pt>
                <c:pt idx="4">
                  <c:v>-0.28562903022425112</c:v>
                </c:pt>
                <c:pt idx="5">
                  <c:v>-0.23408320603336821</c:v>
                </c:pt>
                <c:pt idx="6">
                  <c:v>2.2959791179060889</c:v>
                </c:pt>
                <c:pt idx="7">
                  <c:v>1.3876124872127822</c:v>
                </c:pt>
                <c:pt idx="9">
                  <c:v>2.0047569605416711</c:v>
                </c:pt>
                <c:pt idx="10">
                  <c:v>0.48589997253804224</c:v>
                </c:pt>
                <c:pt idx="11">
                  <c:v>6.0021434910693498E-2</c:v>
                </c:pt>
                <c:pt idx="12">
                  <c:v>0.18811667572600024</c:v>
                </c:pt>
                <c:pt idx="13">
                  <c:v>0.1135378606427562</c:v>
                </c:pt>
                <c:pt idx="14">
                  <c:v>1.281361780179644</c:v>
                </c:pt>
                <c:pt idx="15">
                  <c:v>-0.65583634774980182</c:v>
                </c:pt>
                <c:pt idx="16">
                  <c:v>1.0117333926730088</c:v>
                </c:pt>
                <c:pt idx="17">
                  <c:v>0.89872159757720005</c:v>
                </c:pt>
                <c:pt idx="18">
                  <c:v>1.0029199264401867</c:v>
                </c:pt>
                <c:pt idx="19">
                  <c:v>1.1807214573358862</c:v>
                </c:pt>
                <c:pt idx="20">
                  <c:v>1.6775785762342545</c:v>
                </c:pt>
                <c:pt idx="21">
                  <c:v>1.8913980596672255</c:v>
                </c:pt>
                <c:pt idx="22">
                  <c:v>-0.28054143359729239</c:v>
                </c:pt>
                <c:pt idx="23">
                  <c:v>0</c:v>
                </c:pt>
                <c:pt idx="24">
                  <c:v>0.2919306512615058</c:v>
                </c:pt>
                <c:pt idx="25">
                  <c:v>-0.30102999566398247</c:v>
                </c:pt>
                <c:pt idx="26">
                  <c:v>-6.244628840393697E-2</c:v>
                </c:pt>
                <c:pt idx="27">
                  <c:v>0.58953643044721527</c:v>
                </c:pt>
                <c:pt idx="28">
                  <c:v>0.82252733187632432</c:v>
                </c:pt>
                <c:pt idx="29">
                  <c:v>1.1800846000103102</c:v>
                </c:pt>
                <c:pt idx="30">
                  <c:v>2.9355165957597618</c:v>
                </c:pt>
                <c:pt idx="31">
                  <c:v>-0.94084975977575702</c:v>
                </c:pt>
                <c:pt idx="32">
                  <c:v>0.78498636914940656</c:v>
                </c:pt>
                <c:pt idx="33">
                  <c:v>1.0910663710023538</c:v>
                </c:pt>
                <c:pt idx="34">
                  <c:v>3.0884854192461577</c:v>
                </c:pt>
                <c:pt idx="35">
                  <c:v>1.1860387610169765</c:v>
                </c:pt>
                <c:pt idx="36">
                  <c:v>1.1140188688752677</c:v>
                </c:pt>
                <c:pt idx="37">
                  <c:v>1.74764307438883</c:v>
                </c:pt>
                <c:pt idx="38">
                  <c:v>3.0618537586012242</c:v>
                </c:pt>
                <c:pt idx="39">
                  <c:v>-0.7129108089683347</c:v>
                </c:pt>
                <c:pt idx="40">
                  <c:v>2.4589344706447638</c:v>
                </c:pt>
                <c:pt idx="41">
                  <c:v>1.0174239197817081</c:v>
                </c:pt>
                <c:pt idx="42">
                  <c:v>1.6938928473716699</c:v>
                </c:pt>
                <c:pt idx="43">
                  <c:v>1.2011799238774032</c:v>
                </c:pt>
                <c:pt idx="44">
                  <c:v>1.2857677112428592</c:v>
                </c:pt>
                <c:pt idx="45">
                  <c:v>2.2109621195456377</c:v>
                </c:pt>
                <c:pt idx="46">
                  <c:v>0.73753339947537966</c:v>
                </c:pt>
                <c:pt idx="47">
                  <c:v>1.2960700030460941</c:v>
                </c:pt>
                <c:pt idx="48">
                  <c:v>2.130913466693491</c:v>
                </c:pt>
                <c:pt idx="49">
                  <c:v>0.30898521400600831</c:v>
                </c:pt>
                <c:pt idx="50">
                  <c:v>2.94804600801963</c:v>
                </c:pt>
                <c:pt idx="51">
                  <c:v>0.96883120699977299</c:v>
                </c:pt>
                <c:pt idx="52">
                  <c:v>0.68462143476582782</c:v>
                </c:pt>
                <c:pt idx="53">
                  <c:v>2.3482353035890622</c:v>
                </c:pt>
                <c:pt idx="54">
                  <c:v>0.23302796968355705</c:v>
                </c:pt>
                <c:pt idx="55">
                  <c:v>-0.27250363028831276</c:v>
                </c:pt>
                <c:pt idx="56">
                  <c:v>0.45044204486474132</c:v>
                </c:pt>
                <c:pt idx="57">
                  <c:v>0.54914569443510952</c:v>
                </c:pt>
                <c:pt idx="58">
                  <c:v>1.97043637931213</c:v>
                </c:pt>
                <c:pt idx="59">
                  <c:v>1.0949471475462977</c:v>
                </c:pt>
                <c:pt idx="60">
                  <c:v>2.951621101292341</c:v>
                </c:pt>
                <c:pt idx="61">
                  <c:v>2.6365714707752348</c:v>
                </c:pt>
                <c:pt idx="62">
                  <c:v>1.8359001791501439</c:v>
                </c:pt>
                <c:pt idx="63">
                  <c:v>0.40828267990091804</c:v>
                </c:pt>
                <c:pt idx="64">
                  <c:v>-0.32979034819171399</c:v>
                </c:pt>
                <c:pt idx="65">
                  <c:v>1.817990136780504</c:v>
                </c:pt>
                <c:pt idx="66">
                  <c:v>6.1595948479679703E-2</c:v>
                </c:pt>
                <c:pt idx="67">
                  <c:v>0.90943481729798692</c:v>
                </c:pt>
                <c:pt idx="68">
                  <c:v>0.84187406903026751</c:v>
                </c:pt>
                <c:pt idx="69">
                  <c:v>0.71959344732342789</c:v>
                </c:pt>
                <c:pt idx="70">
                  <c:v>2.033033834187139</c:v>
                </c:pt>
                <c:pt idx="71">
                  <c:v>1.6809372984824638</c:v>
                </c:pt>
                <c:pt idx="72">
                  <c:v>2.2863932923297852</c:v>
                </c:pt>
                <c:pt idx="73">
                  <c:v>1.5181530802959262</c:v>
                </c:pt>
                <c:pt idx="74">
                  <c:v>0.34045296284737092</c:v>
                </c:pt>
                <c:pt idx="75">
                  <c:v>0.10214253994173361</c:v>
                </c:pt>
                <c:pt idx="76">
                  <c:v>1.023882154744699</c:v>
                </c:pt>
                <c:pt idx="77">
                  <c:v>-0.46864768975834431</c:v>
                </c:pt>
                <c:pt idx="78">
                  <c:v>2.2947272117359909</c:v>
                </c:pt>
                <c:pt idx="79">
                  <c:v>1.6319857739120811</c:v>
                </c:pt>
                <c:pt idx="80">
                  <c:v>1.1973220836294898</c:v>
                </c:pt>
                <c:pt idx="81">
                  <c:v>1.909151079549908</c:v>
                </c:pt>
                <c:pt idx="82">
                  <c:v>1.6504438019813108</c:v>
                </c:pt>
                <c:pt idx="83">
                  <c:v>-0.534948902715083</c:v>
                </c:pt>
                <c:pt idx="84">
                  <c:v>0</c:v>
                </c:pt>
                <c:pt idx="85">
                  <c:v>1.1246463910037381</c:v>
                </c:pt>
                <c:pt idx="87">
                  <c:v>-0.15172717253351878</c:v>
                </c:pt>
                <c:pt idx="88">
                  <c:v>1.5919083526425868</c:v>
                </c:pt>
                <c:pt idx="89">
                  <c:v>2.0173868005767002</c:v>
                </c:pt>
                <c:pt idx="90">
                  <c:v>0.79763348793903921</c:v>
                </c:pt>
                <c:pt idx="91">
                  <c:v>0.13896362719942257</c:v>
                </c:pt>
                <c:pt idx="92">
                  <c:v>1.4503193539580612</c:v>
                </c:pt>
                <c:pt idx="93">
                  <c:v>0.99318098661729626</c:v>
                </c:pt>
                <c:pt idx="94">
                  <c:v>0.71231752293928852</c:v>
                </c:pt>
                <c:pt idx="95">
                  <c:v>3.1483651822469612</c:v>
                </c:pt>
                <c:pt idx="96">
                  <c:v>0.88280745840104069</c:v>
                </c:pt>
                <c:pt idx="97">
                  <c:v>-0.6464634839660105</c:v>
                </c:pt>
                <c:pt idx="98">
                  <c:v>-0.74257299348258365</c:v>
                </c:pt>
                <c:pt idx="99">
                  <c:v>1.7368559921610545</c:v>
                </c:pt>
                <c:pt idx="100">
                  <c:v>0.90498610500294707</c:v>
                </c:pt>
                <c:pt idx="101">
                  <c:v>1.0275262524175168</c:v>
                </c:pt>
                <c:pt idx="102">
                  <c:v>1.3857644188185299</c:v>
                </c:pt>
                <c:pt idx="103">
                  <c:v>0.68586620020363753</c:v>
                </c:pt>
                <c:pt idx="104">
                  <c:v>2.7174921534002197</c:v>
                </c:pt>
                <c:pt idx="105">
                  <c:v>1.8633827842225941</c:v>
                </c:pt>
                <c:pt idx="106">
                  <c:v>0.9769887519946</c:v>
                </c:pt>
                <c:pt idx="107">
                  <c:v>-0.32895655770029675</c:v>
                </c:pt>
                <c:pt idx="108">
                  <c:v>1.6796724416351401</c:v>
                </c:pt>
                <c:pt idx="109">
                  <c:v>0</c:v>
                </c:pt>
                <c:pt idx="110">
                  <c:v>-0.38457883712489593</c:v>
                </c:pt>
                <c:pt idx="111">
                  <c:v>1.2078736316230434</c:v>
                </c:pt>
                <c:pt idx="112">
                  <c:v>1.9629277750373308</c:v>
                </c:pt>
                <c:pt idx="113">
                  <c:v>-3.0455431315152683E-2</c:v>
                </c:pt>
                <c:pt idx="114">
                  <c:v>8.2029530336294773E-2</c:v>
                </c:pt>
                <c:pt idx="115">
                  <c:v>1.3657114303217721</c:v>
                </c:pt>
                <c:pt idx="116">
                  <c:v>0.63624278606407703</c:v>
                </c:pt>
                <c:pt idx="117">
                  <c:v>1.3683826649082764</c:v>
                </c:pt>
                <c:pt idx="118">
                  <c:v>0.80104530010952013</c:v>
                </c:pt>
                <c:pt idx="119">
                  <c:v>-1.8333716328552727E-2</c:v>
                </c:pt>
                <c:pt idx="120">
                  <c:v>2.5566357129690114</c:v>
                </c:pt>
                <c:pt idx="121">
                  <c:v>1.1889899755210562</c:v>
                </c:pt>
                <c:pt idx="122">
                  <c:v>0.9302243516364036</c:v>
                </c:pt>
                <c:pt idx="123">
                  <c:v>-0.46971458129269944</c:v>
                </c:pt>
                <c:pt idx="124">
                  <c:v>0.91538942108913368</c:v>
                </c:pt>
                <c:pt idx="125">
                  <c:v>-4.8328074649945527E-2</c:v>
                </c:pt>
                <c:pt idx="126">
                  <c:v>1.2890537287872501</c:v>
                </c:pt>
                <c:pt idx="127">
                  <c:v>2.5108582538325988</c:v>
                </c:pt>
                <c:pt idx="128">
                  <c:v>-0.84341551910659662</c:v>
                </c:pt>
                <c:pt idx="129">
                  <c:v>2.531159465404532</c:v>
                </c:pt>
                <c:pt idx="130">
                  <c:v>2.1453518165584606</c:v>
                </c:pt>
                <c:pt idx="131">
                  <c:v>1.9730389953933727</c:v>
                </c:pt>
                <c:pt idx="132">
                  <c:v>0</c:v>
                </c:pt>
                <c:pt idx="133">
                  <c:v>0.41500055173429701</c:v>
                </c:pt>
                <c:pt idx="134">
                  <c:v>1.5011428347675881</c:v>
                </c:pt>
                <c:pt idx="135">
                  <c:v>0.88134975182720021</c:v>
                </c:pt>
                <c:pt idx="136">
                  <c:v>1.7793559515220143</c:v>
                </c:pt>
                <c:pt idx="137">
                  <c:v>0.45131399111337783</c:v>
                </c:pt>
                <c:pt idx="138">
                  <c:v>2.8986315173768782</c:v>
                </c:pt>
                <c:pt idx="139">
                  <c:v>0.79955281570416759</c:v>
                </c:pt>
                <c:pt idx="140">
                  <c:v>1.4361341603081426</c:v>
                </c:pt>
                <c:pt idx="141">
                  <c:v>2.9469879609909806</c:v>
                </c:pt>
                <c:pt idx="142">
                  <c:v>4.7420560429968117E-2</c:v>
                </c:pt>
                <c:pt idx="143">
                  <c:v>1.2896616428790648</c:v>
                </c:pt>
                <c:pt idx="144">
                  <c:v>1.637909527346552</c:v>
                </c:pt>
                <c:pt idx="145">
                  <c:v>1.1435352250999578</c:v>
                </c:pt>
                <c:pt idx="146">
                  <c:v>1.1356824580614453</c:v>
                </c:pt>
                <c:pt idx="147">
                  <c:v>0.13054318058123118</c:v>
                </c:pt>
                <c:pt idx="148">
                  <c:v>1.1915292163112072</c:v>
                </c:pt>
                <c:pt idx="149">
                  <c:v>2.1089307389104568</c:v>
                </c:pt>
                <c:pt idx="150">
                  <c:v>0.81634167845612726</c:v>
                </c:pt>
                <c:pt idx="151">
                  <c:v>-0.36838538516296709</c:v>
                </c:pt>
                <c:pt idx="152">
                  <c:v>0.10920587430495329</c:v>
                </c:pt>
                <c:pt idx="153">
                  <c:v>0.64285638056634753</c:v>
                </c:pt>
                <c:pt idx="154">
                  <c:v>1.0526347576128114</c:v>
                </c:pt>
                <c:pt idx="155">
                  <c:v>2.3516997004052627</c:v>
                </c:pt>
                <c:pt idx="156">
                  <c:v>1.1311085237587954</c:v>
                </c:pt>
                <c:pt idx="157">
                  <c:v>1.8315781860676019</c:v>
                </c:pt>
                <c:pt idx="158">
                  <c:v>0.10676119283812548</c:v>
                </c:pt>
                <c:pt idx="159">
                  <c:v>0.89425011307225555</c:v>
                </c:pt>
                <c:pt idx="160">
                  <c:v>1.2744253564283248</c:v>
                </c:pt>
                <c:pt idx="161">
                  <c:v>1.4929741831813239</c:v>
                </c:pt>
                <c:pt idx="162">
                  <c:v>1.1884406989595524</c:v>
                </c:pt>
                <c:pt idx="163">
                  <c:v>0.99648941072651653</c:v>
                </c:pt>
                <c:pt idx="164">
                  <c:v>2.9603563162896194</c:v>
                </c:pt>
                <c:pt idx="165">
                  <c:v>2.5217258405779099</c:v>
                </c:pt>
                <c:pt idx="166">
                  <c:v>0.60278818181685656</c:v>
                </c:pt>
                <c:pt idx="167">
                  <c:v>0.73178460328527384</c:v>
                </c:pt>
                <c:pt idx="168">
                  <c:v>0.55985612213696456</c:v>
                </c:pt>
                <c:pt idx="169">
                  <c:v>2.641369321738305</c:v>
                </c:pt>
                <c:pt idx="170">
                  <c:v>1.5164519360706881</c:v>
                </c:pt>
                <c:pt idx="171">
                  <c:v>0.28629789152077401</c:v>
                </c:pt>
                <c:pt idx="172">
                  <c:v>-0.89886245210170268</c:v>
                </c:pt>
                <c:pt idx="173">
                  <c:v>1.6983831519621377</c:v>
                </c:pt>
                <c:pt idx="174">
                  <c:v>-0.14780161956780424</c:v>
                </c:pt>
                <c:pt idx="175">
                  <c:v>2.4391625986871701</c:v>
                </c:pt>
                <c:pt idx="176">
                  <c:v>1.9552880254488738</c:v>
                </c:pt>
                <c:pt idx="177">
                  <c:v>0.51529630178024732</c:v>
                </c:pt>
                <c:pt idx="178">
                  <c:v>0.40664192299574031</c:v>
                </c:pt>
                <c:pt idx="179">
                  <c:v>1.796605151374232</c:v>
                </c:pt>
                <c:pt idx="180">
                  <c:v>1.0309128837079025</c:v>
                </c:pt>
                <c:pt idx="181">
                  <c:v>1.9429844570891888</c:v>
                </c:pt>
                <c:pt idx="182">
                  <c:v>1.9075783873400358</c:v>
                </c:pt>
                <c:pt idx="183">
                  <c:v>0.59280662047775656</c:v>
                </c:pt>
                <c:pt idx="184">
                  <c:v>0.31688835116459008</c:v>
                </c:pt>
                <c:pt idx="185">
                  <c:v>0.45087783475250598</c:v>
                </c:pt>
                <c:pt idx="186">
                  <c:v>0.98678287159284017</c:v>
                </c:pt>
                <c:pt idx="187">
                  <c:v>0.74790294065672913</c:v>
                </c:pt>
                <c:pt idx="188">
                  <c:v>3.1893556409821277E-3</c:v>
                </c:pt>
                <c:pt idx="189">
                  <c:v>-4.4525563235704273E-2</c:v>
                </c:pt>
                <c:pt idx="190">
                  <c:v>2.2108402642279406</c:v>
                </c:pt>
                <c:pt idx="191">
                  <c:v>2.6364569811910927</c:v>
                </c:pt>
                <c:pt idx="192">
                  <c:v>0.31435540944405188</c:v>
                </c:pt>
                <c:pt idx="193">
                  <c:v>0</c:v>
                </c:pt>
                <c:pt idx="194">
                  <c:v>1.565554012152881</c:v>
                </c:pt>
                <c:pt idx="195">
                  <c:v>1.4186872854536094</c:v>
                </c:pt>
                <c:pt idx="196">
                  <c:v>2.3374431581192177</c:v>
                </c:pt>
                <c:pt idx="197">
                  <c:v>-0.52240099741467561</c:v>
                </c:pt>
                <c:pt idx="198">
                  <c:v>3.7717397346544215</c:v>
                </c:pt>
                <c:pt idx="199">
                  <c:v>2.936269405704266</c:v>
                </c:pt>
                <c:pt idx="200">
                  <c:v>2.2854038570957282</c:v>
                </c:pt>
                <c:pt idx="201">
                  <c:v>-8.3041627885793168E-3</c:v>
                </c:pt>
                <c:pt idx="202">
                  <c:v>-0.88871820453569361</c:v>
                </c:pt>
                <c:pt idx="203">
                  <c:v>2.067016831479318</c:v>
                </c:pt>
                <c:pt idx="204">
                  <c:v>0.18437126008551738</c:v>
                </c:pt>
                <c:pt idx="205">
                  <c:v>3.0656231556839066</c:v>
                </c:pt>
                <c:pt idx="206">
                  <c:v>1.3261156965543079</c:v>
                </c:pt>
                <c:pt idx="207">
                  <c:v>3.0014183138221977</c:v>
                </c:pt>
                <c:pt idx="208">
                  <c:v>-0.29557900692873512</c:v>
                </c:pt>
                <c:pt idx="209">
                  <c:v>1.7402625207573441</c:v>
                </c:pt>
                <c:pt idx="210">
                  <c:v>0</c:v>
                </c:pt>
                <c:pt idx="211">
                  <c:v>1.7010641467953938</c:v>
                </c:pt>
                <c:pt idx="212">
                  <c:v>0.44744984027205831</c:v>
                </c:pt>
                <c:pt idx="213">
                  <c:v>1.7840054470037965</c:v>
                </c:pt>
                <c:pt idx="214">
                  <c:v>4.6041402411146271</c:v>
                </c:pt>
                <c:pt idx="215">
                  <c:v>2.7534085887084636</c:v>
                </c:pt>
                <c:pt idx="216">
                  <c:v>0.18851251602145094</c:v>
                </c:pt>
                <c:pt idx="217">
                  <c:v>1.1071426725894218</c:v>
                </c:pt>
                <c:pt idx="218">
                  <c:v>3.6713375457207054</c:v>
                </c:pt>
                <c:pt idx="219">
                  <c:v>0.78844144465965504</c:v>
                </c:pt>
                <c:pt idx="220">
                  <c:v>1.9403301137533233</c:v>
                </c:pt>
                <c:pt idx="221">
                  <c:v>2.0271867643434236</c:v>
                </c:pt>
                <c:pt idx="222">
                  <c:v>1.2098072700885019</c:v>
                </c:pt>
                <c:pt idx="223">
                  <c:v>3.2530458188441798</c:v>
                </c:pt>
                <c:pt idx="224">
                  <c:v>0.93844824225609158</c:v>
                </c:pt>
                <c:pt idx="225">
                  <c:v>1.9263934535204268</c:v>
                </c:pt>
                <c:pt idx="226">
                  <c:v>2.7222453330085461</c:v>
                </c:pt>
                <c:pt idx="227">
                  <c:v>-0.56113924758893963</c:v>
                </c:pt>
                <c:pt idx="228">
                  <c:v>2.5972379856707346</c:v>
                </c:pt>
                <c:pt idx="229">
                  <c:v>1.145134521073266</c:v>
                </c:pt>
                <c:pt idx="230">
                  <c:v>0.86803900056827876</c:v>
                </c:pt>
                <c:pt idx="231">
                  <c:v>0.49849809324276162</c:v>
                </c:pt>
                <c:pt idx="232">
                  <c:v>0.27711783825856912</c:v>
                </c:pt>
                <c:pt idx="233">
                  <c:v>2.2551237037370946</c:v>
                </c:pt>
                <c:pt idx="234">
                  <c:v>-0.36905699824289007</c:v>
                </c:pt>
                <c:pt idx="235">
                  <c:v>2.5413064713656106</c:v>
                </c:pt>
                <c:pt idx="236">
                  <c:v>0.56504520727471053</c:v>
                </c:pt>
                <c:pt idx="237">
                  <c:v>0.85143821804526643</c:v>
                </c:pt>
                <c:pt idx="238">
                  <c:v>3.4516974696543903</c:v>
                </c:pt>
                <c:pt idx="239">
                  <c:v>0.647138366063152</c:v>
                </c:pt>
                <c:pt idx="240">
                  <c:v>0.84000935785288955</c:v>
                </c:pt>
                <c:pt idx="241">
                  <c:v>0.80133148409304966</c:v>
                </c:pt>
                <c:pt idx="242">
                  <c:v>3.4203672848948914</c:v>
                </c:pt>
                <c:pt idx="243">
                  <c:v>2.8053022309986027</c:v>
                </c:pt>
                <c:pt idx="244">
                  <c:v>1.6967930850817921</c:v>
                </c:pt>
                <c:pt idx="245">
                  <c:v>-0.38105330592481479</c:v>
                </c:pt>
                <c:pt idx="246">
                  <c:v>0.30513134952152043</c:v>
                </c:pt>
                <c:pt idx="247">
                  <c:v>-0.98412808588465961</c:v>
                </c:pt>
                <c:pt idx="248">
                  <c:v>-0.92283519329330765</c:v>
                </c:pt>
                <c:pt idx="249">
                  <c:v>-6.3982310666874237E-2</c:v>
                </c:pt>
                <c:pt idx="250">
                  <c:v>-0.53254061976795253</c:v>
                </c:pt>
                <c:pt idx="251">
                  <c:v>-0.76060695305043435</c:v>
                </c:pt>
                <c:pt idx="252">
                  <c:v>-0.52729303525042071</c:v>
                </c:pt>
                <c:pt idx="253">
                  <c:v>0.43615067079825337</c:v>
                </c:pt>
                <c:pt idx="254">
                  <c:v>-0.60087139516189592</c:v>
                </c:pt>
                <c:pt idx="255">
                  <c:v>-0.48984684720246757</c:v>
                </c:pt>
                <c:pt idx="256">
                  <c:v>0.47222594531322998</c:v>
                </c:pt>
                <c:pt idx="257">
                  <c:v>2.6987528027901586</c:v>
                </c:pt>
                <c:pt idx="258">
                  <c:v>-6.7543271494310171E-3</c:v>
                </c:pt>
                <c:pt idx="259">
                  <c:v>0.79469588468112695</c:v>
                </c:pt>
                <c:pt idx="260">
                  <c:v>1.9989129043587945</c:v>
                </c:pt>
                <c:pt idx="261">
                  <c:v>1.2200387098121233</c:v>
                </c:pt>
                <c:pt idx="262">
                  <c:v>-1.6438534233406923E-2</c:v>
                </c:pt>
                <c:pt idx="263">
                  <c:v>0</c:v>
                </c:pt>
                <c:pt idx="264">
                  <c:v>3.2595775909086822</c:v>
                </c:pt>
                <c:pt idx="265">
                  <c:v>0.82571454180758197</c:v>
                </c:pt>
                <c:pt idx="266">
                  <c:v>-0.26655701241737179</c:v>
                </c:pt>
                <c:pt idx="267">
                  <c:v>3.5440370222074851</c:v>
                </c:pt>
                <c:pt idx="268">
                  <c:v>3.2716370380310482</c:v>
                </c:pt>
                <c:pt idx="269">
                  <c:v>2.67814423033222</c:v>
                </c:pt>
                <c:pt idx="270">
                  <c:v>1.6738983413283079</c:v>
                </c:pt>
                <c:pt idx="271">
                  <c:v>1.1390993456775538</c:v>
                </c:pt>
                <c:pt idx="272">
                  <c:v>1.8171653195462045</c:v>
                </c:pt>
                <c:pt idx="273">
                  <c:v>1.1685626474970279</c:v>
                </c:pt>
                <c:pt idx="274">
                  <c:v>1.3502108617601185</c:v>
                </c:pt>
                <c:pt idx="275">
                  <c:v>0.19573558759167298</c:v>
                </c:pt>
                <c:pt idx="276">
                  <c:v>0.59852185982731898</c:v>
                </c:pt>
                <c:pt idx="277">
                  <c:v>2.2569469696816813</c:v>
                </c:pt>
                <c:pt idx="278">
                  <c:v>0.15025261238894172</c:v>
                </c:pt>
                <c:pt idx="279">
                  <c:v>2.0336128870185073</c:v>
                </c:pt>
                <c:pt idx="280">
                  <c:v>1.1534338751872939</c:v>
                </c:pt>
                <c:pt idx="281">
                  <c:v>1.4670278322832171</c:v>
                </c:pt>
                <c:pt idx="282">
                  <c:v>1.8302372890386562</c:v>
                </c:pt>
                <c:pt idx="283">
                  <c:v>0.44812399343071668</c:v>
                </c:pt>
                <c:pt idx="284">
                  <c:v>2.3753952848188167</c:v>
                </c:pt>
                <c:pt idx="285">
                  <c:v>0.80574786661504305</c:v>
                </c:pt>
                <c:pt idx="286">
                  <c:v>0.62884898780721354</c:v>
                </c:pt>
                <c:pt idx="287">
                  <c:v>1.7153001720167711</c:v>
                </c:pt>
                <c:pt idx="288">
                  <c:v>2.1062420563009119</c:v>
                </c:pt>
                <c:pt idx="289">
                  <c:v>0.19468805217014021</c:v>
                </c:pt>
                <c:pt idx="290">
                  <c:v>0.28251152380265926</c:v>
                </c:pt>
                <c:pt idx="291">
                  <c:v>1.4066154937926634</c:v>
                </c:pt>
                <c:pt idx="292">
                  <c:v>1.1313073332246633</c:v>
                </c:pt>
                <c:pt idx="293">
                  <c:v>1.0490544773916894</c:v>
                </c:pt>
                <c:pt idx="294">
                  <c:v>0.24975489539159548</c:v>
                </c:pt>
                <c:pt idx="295">
                  <c:v>0.38946277045860489</c:v>
                </c:pt>
                <c:pt idx="296">
                  <c:v>2.325310371711061</c:v>
                </c:pt>
                <c:pt idx="297">
                  <c:v>2.3935712511678759</c:v>
                </c:pt>
                <c:pt idx="298">
                  <c:v>0.98768672375855548</c:v>
                </c:pt>
                <c:pt idx="299">
                  <c:v>2.0641602482447916</c:v>
                </c:pt>
                <c:pt idx="300">
                  <c:v>0.63134081554830102</c:v>
                </c:pt>
                <c:pt idx="301">
                  <c:v>1.0391772689517671</c:v>
                </c:pt>
                <c:pt idx="302">
                  <c:v>0.97152561757984079</c:v>
                </c:pt>
                <c:pt idx="303">
                  <c:v>0.39343452115327265</c:v>
                </c:pt>
                <c:pt idx="304">
                  <c:v>1.0440786596223979</c:v>
                </c:pt>
                <c:pt idx="305">
                  <c:v>2.6488692118255712</c:v>
                </c:pt>
                <c:pt idx="306">
                  <c:v>1.1458334322874664</c:v>
                </c:pt>
                <c:pt idx="307">
                  <c:v>-0.15753084548391141</c:v>
                </c:pt>
                <c:pt idx="308">
                  <c:v>0</c:v>
                </c:pt>
                <c:pt idx="309">
                  <c:v>3.1558789714790167</c:v>
                </c:pt>
                <c:pt idx="310">
                  <c:v>2.0166852074309176</c:v>
                </c:pt>
                <c:pt idx="311">
                  <c:v>1.5697621143786191</c:v>
                </c:pt>
                <c:pt idx="312">
                  <c:v>1.3424485186115451</c:v>
                </c:pt>
                <c:pt idx="313">
                  <c:v>2.8461641290935207</c:v>
                </c:pt>
                <c:pt idx="314">
                  <c:v>0.52180165577117865</c:v>
                </c:pt>
                <c:pt idx="315">
                  <c:v>-0.43777482202950391</c:v>
                </c:pt>
                <c:pt idx="317">
                  <c:v>0.80098219474033416</c:v>
                </c:pt>
                <c:pt idx="318">
                  <c:v>1.2477773040435101</c:v>
                </c:pt>
                <c:pt idx="319">
                  <c:v>-0.50313650132035614</c:v>
                </c:pt>
                <c:pt idx="320">
                  <c:v>3.2835378312769841</c:v>
                </c:pt>
                <c:pt idx="321">
                  <c:v>2.119336069735045</c:v>
                </c:pt>
                <c:pt idx="322">
                  <c:v>2.1863803407976832</c:v>
                </c:pt>
                <c:pt idx="323">
                  <c:v>0.32641172685293923</c:v>
                </c:pt>
                <c:pt idx="324">
                  <c:v>0.26882067496556317</c:v>
                </c:pt>
                <c:pt idx="325">
                  <c:v>1.4686317548029384</c:v>
                </c:pt>
                <c:pt idx="326">
                  <c:v>2.9869231446962776</c:v>
                </c:pt>
                <c:pt idx="328">
                  <c:v>1.0829109802051102</c:v>
                </c:pt>
                <c:pt idx="329">
                  <c:v>1.0150909171689717</c:v>
                </c:pt>
                <c:pt idx="330">
                  <c:v>1.6782147827453993</c:v>
                </c:pt>
                <c:pt idx="331">
                  <c:v>2.601788472418272</c:v>
                </c:pt>
                <c:pt idx="332">
                  <c:v>0.34184783695018794</c:v>
                </c:pt>
                <c:pt idx="333">
                  <c:v>4.8048822281937457E-2</c:v>
                </c:pt>
                <c:pt idx="334">
                  <c:v>3.1727529368079508</c:v>
                </c:pt>
                <c:pt idx="335">
                  <c:v>1.6953405695322044</c:v>
                </c:pt>
                <c:pt idx="336">
                  <c:v>2.6403553735785175</c:v>
                </c:pt>
                <c:pt idx="337">
                  <c:v>0.14922729346201699</c:v>
                </c:pt>
                <c:pt idx="338">
                  <c:v>2.2436919724702347</c:v>
                </c:pt>
                <c:pt idx="339">
                  <c:v>1.3135157072120478</c:v>
                </c:pt>
                <c:pt idx="340">
                  <c:v>2.0001767117979199</c:v>
                </c:pt>
                <c:pt idx="341">
                  <c:v>1.5420497155489374</c:v>
                </c:pt>
                <c:pt idx="342">
                  <c:v>1.709109844855788</c:v>
                </c:pt>
                <c:pt idx="343">
                  <c:v>-0.27522159822575731</c:v>
                </c:pt>
                <c:pt idx="344">
                  <c:v>3.6531883856338188</c:v>
                </c:pt>
                <c:pt idx="345">
                  <c:v>2.7680234046746217</c:v>
                </c:pt>
                <c:pt idx="346">
                  <c:v>1.058526626918052</c:v>
                </c:pt>
                <c:pt idx="347">
                  <c:v>2.5737416415202445</c:v>
                </c:pt>
                <c:pt idx="348">
                  <c:v>1.0444166997055848</c:v>
                </c:pt>
                <c:pt idx="349">
                  <c:v>2.5719112151598735</c:v>
                </c:pt>
                <c:pt idx="350">
                  <c:v>0.28908346844089272</c:v>
                </c:pt>
                <c:pt idx="351">
                  <c:v>1.2720121781112903</c:v>
                </c:pt>
                <c:pt idx="352">
                  <c:v>1.7205316530562598</c:v>
                </c:pt>
                <c:pt idx="353">
                  <c:v>0.87927536905508563</c:v>
                </c:pt>
                <c:pt idx="354">
                  <c:v>2.7493999238772546</c:v>
                </c:pt>
                <c:pt idx="355">
                  <c:v>-0.61930995396014665</c:v>
                </c:pt>
                <c:pt idx="356">
                  <c:v>-0.31990918602213431</c:v>
                </c:pt>
                <c:pt idx="357">
                  <c:v>1.5404249229625167</c:v>
                </c:pt>
                <c:pt idx="358">
                  <c:v>0.14001589361040218</c:v>
                </c:pt>
                <c:pt idx="359">
                  <c:v>1.8028405375015333</c:v>
                </c:pt>
                <c:pt idx="360">
                  <c:v>0</c:v>
                </c:pt>
                <c:pt idx="361">
                  <c:v>2.8485394700814992</c:v>
                </c:pt>
                <c:pt idx="362">
                  <c:v>0.39223802984756839</c:v>
                </c:pt>
                <c:pt idx="363">
                  <c:v>1.4104129066745605</c:v>
                </c:pt>
                <c:pt idx="364">
                  <c:v>-0.39359473133820477</c:v>
                </c:pt>
                <c:pt idx="365">
                  <c:v>0.17102924788781701</c:v>
                </c:pt>
                <c:pt idx="366">
                  <c:v>-0.98929911254436664</c:v>
                </c:pt>
                <c:pt idx="367">
                  <c:v>0.99072102730688183</c:v>
                </c:pt>
                <c:pt idx="368">
                  <c:v>1.4786524046435825</c:v>
                </c:pt>
                <c:pt idx="369">
                  <c:v>-0.40368300401685331</c:v>
                </c:pt>
                <c:pt idx="370">
                  <c:v>0.87845300666945025</c:v>
                </c:pt>
                <c:pt idx="371">
                  <c:v>-0.13735785237298542</c:v>
                </c:pt>
                <c:pt idx="372">
                  <c:v>0.70363359090783351</c:v>
                </c:pt>
              </c:numCache>
            </c:numRef>
          </c:yVal>
        </c:ser>
        <c:axId val="89030016"/>
        <c:axId val="89327104"/>
      </c:scatterChart>
      <c:valAx>
        <c:axId val="89030016"/>
        <c:scaling>
          <c:orientation val="minMax"/>
          <c:max val="5"/>
          <c:min val="0"/>
        </c:scaling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dirty="0" err="1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i="1" baseline="-25000" dirty="0" err="1">
                    <a:latin typeface="Arial" pitchFamily="34" charset="0"/>
                    <a:cs typeface="Arial" pitchFamily="34" charset="0"/>
                  </a:rPr>
                  <a:t>u,ti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9327104"/>
        <c:crosses val="autoZero"/>
        <c:crossBetween val="midCat"/>
      </c:valAx>
      <c:valAx>
        <c:axId val="89327104"/>
        <c:scaling>
          <c:orientation val="minMax"/>
          <c:max val="5"/>
          <c:min val="-1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dirty="0" err="1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i="1" baseline="-25000" dirty="0" err="1">
                    <a:latin typeface="Arial" pitchFamily="34" charset="0"/>
                    <a:cs typeface="Arial" pitchFamily="34" charset="0"/>
                  </a:rPr>
                  <a:t>u,ti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9030016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 dirty="0" err="1">
                <a:latin typeface="Arial" pitchFamily="34" charset="0"/>
                <a:cs typeface="Arial" pitchFamily="34" charset="0"/>
              </a:rPr>
              <a:t>p</a:t>
            </a:r>
            <a:r>
              <a:rPr lang="en-US" sz="1600" i="1" dirty="0" err="1">
                <a:latin typeface="Arial" pitchFamily="34" charset="0"/>
                <a:cs typeface="Arial" pitchFamily="34" charset="0"/>
              </a:rPr>
              <a:t>f</a:t>
            </a:r>
            <a:r>
              <a:rPr lang="en-US" sz="1600" i="1" baseline="-25000" dirty="0" err="1">
                <a:latin typeface="Arial" pitchFamily="34" charset="0"/>
                <a:cs typeface="Arial" pitchFamily="34" charset="0"/>
              </a:rPr>
              <a:t>u,ti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Валидация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2)</a:t>
            </a: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forward val="1"/>
            <c:dispRSqr val="1"/>
            <c:dispEq val="1"/>
            <c:trendlineLbl>
              <c:layout>
                <c:manualLayout>
                  <c:x val="-0.44456666666666828"/>
                  <c:y val="6.2716049382716575E-3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[1]Sheet1!$X$900:$X$1000</c:f>
              <c:numCache>
                <c:formatCode>General</c:formatCode>
                <c:ptCount val="101"/>
                <c:pt idx="0">
                  <c:v>1.7672607059131198</c:v>
                </c:pt>
                <c:pt idx="1">
                  <c:v>1.3181376700232474E-2</c:v>
                </c:pt>
                <c:pt idx="2">
                  <c:v>1.1287127439260405</c:v>
                </c:pt>
                <c:pt idx="3">
                  <c:v>2.6456217527407166</c:v>
                </c:pt>
                <c:pt idx="4">
                  <c:v>0.82070534612036683</c:v>
                </c:pt>
                <c:pt idx="5">
                  <c:v>1.9524331153985202</c:v>
                </c:pt>
                <c:pt idx="6">
                  <c:v>0.92622504318523469</c:v>
                </c:pt>
                <c:pt idx="7">
                  <c:v>0.99267217922312623</c:v>
                </c:pt>
                <c:pt idx="8">
                  <c:v>1.6329314188209514</c:v>
                </c:pt>
                <c:pt idx="9">
                  <c:v>1.845114727277865</c:v>
                </c:pt>
                <c:pt idx="10">
                  <c:v>1.1906669050699159</c:v>
                </c:pt>
                <c:pt idx="11">
                  <c:v>7.3043261050400547E-4</c:v>
                </c:pt>
                <c:pt idx="12">
                  <c:v>0.70170606351748765</c:v>
                </c:pt>
                <c:pt idx="13">
                  <c:v>0.19382270430331017</c:v>
                </c:pt>
                <c:pt idx="14">
                  <c:v>9.7014757571007693E-2</c:v>
                </c:pt>
                <c:pt idx="15">
                  <c:v>4.7335363721401402E-2</c:v>
                </c:pt>
                <c:pt idx="16">
                  <c:v>0.59708324089401776</c:v>
                </c:pt>
                <c:pt idx="17">
                  <c:v>1.3389595352866481</c:v>
                </c:pt>
                <c:pt idx="19">
                  <c:v>2.5136546304812635</c:v>
                </c:pt>
                <c:pt idx="20">
                  <c:v>0.49590232127568029</c:v>
                </c:pt>
                <c:pt idx="22">
                  <c:v>1.8708862386742371</c:v>
                </c:pt>
                <c:pt idx="23">
                  <c:v>3.7480409294720158</c:v>
                </c:pt>
                <c:pt idx="24">
                  <c:v>0.15280689530093791</c:v>
                </c:pt>
                <c:pt idx="25">
                  <c:v>1.9236744333540721E-4</c:v>
                </c:pt>
                <c:pt idx="26">
                  <c:v>1.9115950923622971</c:v>
                </c:pt>
                <c:pt idx="27">
                  <c:v>2.3614241371307587</c:v>
                </c:pt>
                <c:pt idx="28">
                  <c:v>0.12879892350720062</c:v>
                </c:pt>
                <c:pt idx="29">
                  <c:v>4.0209111895484657</c:v>
                </c:pt>
                <c:pt idx="30">
                  <c:v>2.6226837537264604E-2</c:v>
                </c:pt>
                <c:pt idx="31">
                  <c:v>0.69993791544033079</c:v>
                </c:pt>
                <c:pt idx="32">
                  <c:v>0.50890724071976456</c:v>
                </c:pt>
                <c:pt idx="33">
                  <c:v>1.4065648607108492</c:v>
                </c:pt>
                <c:pt idx="34">
                  <c:v>0.1660997090699704</c:v>
                </c:pt>
                <c:pt idx="35">
                  <c:v>1.1884002345671847</c:v>
                </c:pt>
                <c:pt idx="38">
                  <c:v>0.46962036979633731</c:v>
                </c:pt>
                <c:pt idx="39">
                  <c:v>1.9081828925458262</c:v>
                </c:pt>
                <c:pt idx="40">
                  <c:v>0.55424438048265146</c:v>
                </c:pt>
                <c:pt idx="41">
                  <c:v>0.29781480938195826</c:v>
                </c:pt>
                <c:pt idx="43">
                  <c:v>4.3318159802163882E-3</c:v>
                </c:pt>
                <c:pt idx="46">
                  <c:v>0.81385114753577792</c:v>
                </c:pt>
                <c:pt idx="47">
                  <c:v>1.6289932674539025E-4</c:v>
                </c:pt>
                <c:pt idx="48">
                  <c:v>0.22574579705032319</c:v>
                </c:pt>
                <c:pt idx="49">
                  <c:v>0.23329822673110759</c:v>
                </c:pt>
                <c:pt idx="50">
                  <c:v>1.3881882260342506</c:v>
                </c:pt>
                <c:pt idx="51">
                  <c:v>2.400515887004858</c:v>
                </c:pt>
                <c:pt idx="52">
                  <c:v>0.11248265445327939</c:v>
                </c:pt>
                <c:pt idx="53">
                  <c:v>4.2875644110032824E-3</c:v>
                </c:pt>
                <c:pt idx="54">
                  <c:v>0.99863686294134757</c:v>
                </c:pt>
                <c:pt idx="55">
                  <c:v>0.7666219660349447</c:v>
                </c:pt>
                <c:pt idx="56">
                  <c:v>6.3575086373298478E-2</c:v>
                </c:pt>
                <c:pt idx="57">
                  <c:v>6.5974984502653919E-2</c:v>
                </c:pt>
                <c:pt idx="58">
                  <c:v>5.0153947278922986E-2</c:v>
                </c:pt>
                <c:pt idx="59">
                  <c:v>1.3726134629332443</c:v>
                </c:pt>
                <c:pt idx="60">
                  <c:v>1.0956202898704603</c:v>
                </c:pt>
                <c:pt idx="61">
                  <c:v>2.2320484939791245</c:v>
                </c:pt>
                <c:pt idx="62">
                  <c:v>0.53644359280523357</c:v>
                </c:pt>
                <c:pt idx="63">
                  <c:v>0.19020303656542614</c:v>
                </c:pt>
                <c:pt idx="64">
                  <c:v>1.8000060462550449</c:v>
                </c:pt>
                <c:pt idx="65">
                  <c:v>0.2935947526510525</c:v>
                </c:pt>
                <c:pt idx="66">
                  <c:v>0.64905107048463195</c:v>
                </c:pt>
                <c:pt idx="68">
                  <c:v>0.80450575361303178</c:v>
                </c:pt>
                <c:pt idx="69">
                  <c:v>0.11653918005236075</c:v>
                </c:pt>
                <c:pt idx="70">
                  <c:v>3.0607221600369212</c:v>
                </c:pt>
                <c:pt idx="71">
                  <c:v>0.65362732313710814</c:v>
                </c:pt>
                <c:pt idx="72">
                  <c:v>2.2230611505698952</c:v>
                </c:pt>
                <c:pt idx="74">
                  <c:v>1.1414632227653128</c:v>
                </c:pt>
                <c:pt idx="75">
                  <c:v>0.1236047179574907</c:v>
                </c:pt>
                <c:pt idx="76">
                  <c:v>1.5375014558038818</c:v>
                </c:pt>
                <c:pt idx="77">
                  <c:v>1.6019022882871505</c:v>
                </c:pt>
                <c:pt idx="78">
                  <c:v>1.4615913265338985E-4</c:v>
                </c:pt>
                <c:pt idx="79">
                  <c:v>0.44840245326620548</c:v>
                </c:pt>
                <c:pt idx="80">
                  <c:v>7.4502138797257421E-4</c:v>
                </c:pt>
                <c:pt idx="81">
                  <c:v>1.0645251551520838</c:v>
                </c:pt>
                <c:pt idx="82">
                  <c:v>3.6034719622598202E-2</c:v>
                </c:pt>
                <c:pt idx="83">
                  <c:v>2.8217445104661631E-2</c:v>
                </c:pt>
                <c:pt idx="84">
                  <c:v>1.5050115069763028E-2</c:v>
                </c:pt>
                <c:pt idx="85">
                  <c:v>1.8068291283124518</c:v>
                </c:pt>
                <c:pt idx="86">
                  <c:v>0.79760653525107761</c:v>
                </c:pt>
                <c:pt idx="87">
                  <c:v>0.11513504715487524</c:v>
                </c:pt>
                <c:pt idx="88">
                  <c:v>0.91637058520859704</c:v>
                </c:pt>
                <c:pt idx="89">
                  <c:v>1.4971466673019918</c:v>
                </c:pt>
                <c:pt idx="90">
                  <c:v>0.91750641271227151</c:v>
                </c:pt>
                <c:pt idx="91">
                  <c:v>1.028912865764404</c:v>
                </c:pt>
                <c:pt idx="92">
                  <c:v>0.10831050436191222</c:v>
                </c:pt>
                <c:pt idx="93">
                  <c:v>0.92587742837490461</c:v>
                </c:pt>
                <c:pt idx="94">
                  <c:v>0.48845434924839498</c:v>
                </c:pt>
                <c:pt idx="95">
                  <c:v>2.37682857451887</c:v>
                </c:pt>
                <c:pt idx="96">
                  <c:v>1.6351785310564961</c:v>
                </c:pt>
                <c:pt idx="97">
                  <c:v>2.1112387883956796</c:v>
                </c:pt>
                <c:pt idx="98">
                  <c:v>1.1362993614386441</c:v>
                </c:pt>
                <c:pt idx="99">
                  <c:v>3.5522287078955009E-4</c:v>
                </c:pt>
                <c:pt idx="100">
                  <c:v>2.0782622296704978</c:v>
                </c:pt>
              </c:numCache>
            </c:numRef>
          </c:xVal>
          <c:yVal>
            <c:numRef>
              <c:f>[1]Sheet1!$V$900:$V$1000</c:f>
              <c:numCache>
                <c:formatCode>General</c:formatCode>
                <c:ptCount val="101"/>
                <c:pt idx="0">
                  <c:v>2.7210990795634742</c:v>
                </c:pt>
                <c:pt idx="1">
                  <c:v>-0.23408320603336821</c:v>
                </c:pt>
                <c:pt idx="2">
                  <c:v>1.0812780192421918</c:v>
                </c:pt>
                <c:pt idx="3">
                  <c:v>3.0086228123059402</c:v>
                </c:pt>
                <c:pt idx="4">
                  <c:v>0.48463597914817685</c:v>
                </c:pt>
                <c:pt idx="5">
                  <c:v>1.7791095514033168</c:v>
                </c:pt>
                <c:pt idx="6">
                  <c:v>2.1623798826586742</c:v>
                </c:pt>
                <c:pt idx="7">
                  <c:v>1.3517436151109896</c:v>
                </c:pt>
                <c:pt idx="8">
                  <c:v>1.0881360887005513</c:v>
                </c:pt>
                <c:pt idx="9">
                  <c:v>0.86033800657099568</c:v>
                </c:pt>
                <c:pt idx="10">
                  <c:v>1.4079571294295621</c:v>
                </c:pt>
                <c:pt idx="12">
                  <c:v>0.60786920652791565</c:v>
                </c:pt>
                <c:pt idx="13">
                  <c:v>-0.63284988371588402</c:v>
                </c:pt>
                <c:pt idx="14">
                  <c:v>-0.48555442225652534</c:v>
                </c:pt>
                <c:pt idx="15">
                  <c:v>-5.7991946977686823E-2</c:v>
                </c:pt>
                <c:pt idx="16">
                  <c:v>0.83355116778269356</c:v>
                </c:pt>
                <c:pt idx="17">
                  <c:v>1.3318306033657499</c:v>
                </c:pt>
                <c:pt idx="18">
                  <c:v>0</c:v>
                </c:pt>
                <c:pt idx="19">
                  <c:v>2.216825423266036</c:v>
                </c:pt>
                <c:pt idx="20">
                  <c:v>0.39794000867203788</c:v>
                </c:pt>
                <c:pt idx="21">
                  <c:v>1.0413926851582238</c:v>
                </c:pt>
                <c:pt idx="22">
                  <c:v>2.7531360238746392</c:v>
                </c:pt>
                <c:pt idx="23">
                  <c:v>3.6896300582428747</c:v>
                </c:pt>
                <c:pt idx="24">
                  <c:v>-0.82390874094431876</c:v>
                </c:pt>
                <c:pt idx="26">
                  <c:v>1.4833279005258215</c:v>
                </c:pt>
                <c:pt idx="27">
                  <c:v>2.2082120708949602</c:v>
                </c:pt>
                <c:pt idx="28">
                  <c:v>-0.31184286494619951</c:v>
                </c:pt>
                <c:pt idx="29">
                  <c:v>3.9796273386878309</c:v>
                </c:pt>
                <c:pt idx="30">
                  <c:v>0.36991398856173652</c:v>
                </c:pt>
                <c:pt idx="31">
                  <c:v>0.97758848193365888</c:v>
                </c:pt>
                <c:pt idx="32">
                  <c:v>0.33427092880266229</c:v>
                </c:pt>
                <c:pt idx="33">
                  <c:v>1.5613001909227966</c:v>
                </c:pt>
                <c:pt idx="34">
                  <c:v>-0.12493873660830071</c:v>
                </c:pt>
                <c:pt idx="35">
                  <c:v>0.90525516434693465</c:v>
                </c:pt>
                <c:pt idx="36">
                  <c:v>3.5396310276384382</c:v>
                </c:pt>
                <c:pt idx="37">
                  <c:v>2.6987528027901586</c:v>
                </c:pt>
                <c:pt idx="38">
                  <c:v>0.7954285677380355</c:v>
                </c:pt>
                <c:pt idx="39">
                  <c:v>1.6330630246309841</c:v>
                </c:pt>
                <c:pt idx="40">
                  <c:v>0.5142889242680615</c:v>
                </c:pt>
                <c:pt idx="41">
                  <c:v>0.68904112166622866</c:v>
                </c:pt>
                <c:pt idx="42">
                  <c:v>-0.18105467858723151</c:v>
                </c:pt>
                <c:pt idx="43">
                  <c:v>0.60856291790197659</c:v>
                </c:pt>
                <c:pt idx="44">
                  <c:v>0</c:v>
                </c:pt>
                <c:pt idx="45">
                  <c:v>0</c:v>
                </c:pt>
                <c:pt idx="46">
                  <c:v>0.15688782848299382</c:v>
                </c:pt>
                <c:pt idx="47">
                  <c:v>-0.48811663902112562</c:v>
                </c:pt>
                <c:pt idx="48">
                  <c:v>0.13246910586413332</c:v>
                </c:pt>
                <c:pt idx="49">
                  <c:v>0.32638633281757462</c:v>
                </c:pt>
                <c:pt idx="50">
                  <c:v>1.5488596741823693</c:v>
                </c:pt>
                <c:pt idx="51">
                  <c:v>1.6521388556712837</c:v>
                </c:pt>
                <c:pt idx="52">
                  <c:v>-9.6910013008056448E-2</c:v>
                </c:pt>
                <c:pt idx="53">
                  <c:v>0.86033800657099568</c:v>
                </c:pt>
                <c:pt idx="54">
                  <c:v>1.2907315407138733</c:v>
                </c:pt>
                <c:pt idx="55">
                  <c:v>1.1337850147332973</c:v>
                </c:pt>
                <c:pt idx="56">
                  <c:v>-0.69897000433601875</c:v>
                </c:pt>
                <c:pt idx="57">
                  <c:v>0</c:v>
                </c:pt>
                <c:pt idx="58">
                  <c:v>2.1189299069938047E-2</c:v>
                </c:pt>
                <c:pt idx="59">
                  <c:v>1.6485302001863902</c:v>
                </c:pt>
                <c:pt idx="60">
                  <c:v>1.6521267249165745</c:v>
                </c:pt>
                <c:pt idx="61">
                  <c:v>2.1916445486559812</c:v>
                </c:pt>
                <c:pt idx="62">
                  <c:v>0.37967869169772339</c:v>
                </c:pt>
                <c:pt idx="63">
                  <c:v>0.84506828186474559</c:v>
                </c:pt>
                <c:pt idx="64">
                  <c:v>1.811856795469317</c:v>
                </c:pt>
                <c:pt idx="65">
                  <c:v>0</c:v>
                </c:pt>
                <c:pt idx="66">
                  <c:v>0.4364426685040409</c:v>
                </c:pt>
                <c:pt idx="67">
                  <c:v>1.1687920203141817</c:v>
                </c:pt>
                <c:pt idx="68">
                  <c:v>1.5821945234750161</c:v>
                </c:pt>
                <c:pt idx="69">
                  <c:v>-1.0828796012391936E-2</c:v>
                </c:pt>
                <c:pt idx="70">
                  <c:v>2.6849575099941592</c:v>
                </c:pt>
                <c:pt idx="71">
                  <c:v>0.24303804868629525</c:v>
                </c:pt>
                <c:pt idx="72">
                  <c:v>1.3935752032695874</c:v>
                </c:pt>
                <c:pt idx="73">
                  <c:v>4.8502361468554378</c:v>
                </c:pt>
                <c:pt idx="74">
                  <c:v>0.86628733908419564</c:v>
                </c:pt>
                <c:pt idx="75">
                  <c:v>0</c:v>
                </c:pt>
                <c:pt idx="76">
                  <c:v>0.89531799933349066</c:v>
                </c:pt>
                <c:pt idx="77">
                  <c:v>0.38909490672080577</c:v>
                </c:pt>
                <c:pt idx="78">
                  <c:v>-0.80047722539776356</c:v>
                </c:pt>
                <c:pt idx="79">
                  <c:v>0.36049162012363151</c:v>
                </c:pt>
                <c:pt idx="80">
                  <c:v>9.6910013008056392E-2</c:v>
                </c:pt>
                <c:pt idx="81">
                  <c:v>1.0268231103841257</c:v>
                </c:pt>
                <c:pt idx="82">
                  <c:v>-0.19579459387179432</c:v>
                </c:pt>
                <c:pt idx="83">
                  <c:v>0</c:v>
                </c:pt>
                <c:pt idx="84">
                  <c:v>-0.54406804435027423</c:v>
                </c:pt>
                <c:pt idx="85">
                  <c:v>1.2413703073102873</c:v>
                </c:pt>
                <c:pt idx="86">
                  <c:v>1.2876417982466239</c:v>
                </c:pt>
                <c:pt idx="87">
                  <c:v>-0.97003677662255705</c:v>
                </c:pt>
                <c:pt idx="88">
                  <c:v>2.8112562520857427</c:v>
                </c:pt>
                <c:pt idx="89">
                  <c:v>2.0648042659559707</c:v>
                </c:pt>
                <c:pt idx="90">
                  <c:v>1.8838641396996094</c:v>
                </c:pt>
                <c:pt idx="91">
                  <c:v>1.2955670999624778</c:v>
                </c:pt>
                <c:pt idx="92">
                  <c:v>0.19956240939041636</c:v>
                </c:pt>
                <c:pt idx="93">
                  <c:v>9.9894866557519446E-2</c:v>
                </c:pt>
                <c:pt idx="94">
                  <c:v>1.1209533934247513</c:v>
                </c:pt>
                <c:pt idx="95">
                  <c:v>2.2854038570957242</c:v>
                </c:pt>
                <c:pt idx="96">
                  <c:v>2.1606185723994802</c:v>
                </c:pt>
                <c:pt idx="97">
                  <c:v>1.794139355767701</c:v>
                </c:pt>
                <c:pt idx="98">
                  <c:v>0.5049159203881276</c:v>
                </c:pt>
                <c:pt idx="99">
                  <c:v>0.13115785694323087</c:v>
                </c:pt>
                <c:pt idx="100">
                  <c:v>1.9603376196716042</c:v>
                </c:pt>
              </c:numCache>
            </c:numRef>
          </c:yVal>
        </c:ser>
        <c:axId val="89352064"/>
        <c:axId val="89382912"/>
      </c:scatterChart>
      <c:valAx>
        <c:axId val="89352064"/>
        <c:scaling>
          <c:orientation val="minMax"/>
          <c:max val="5"/>
          <c:min val="0"/>
        </c:scaling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dirty="0" err="1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i="1" baseline="-25000" dirty="0" err="1">
                    <a:latin typeface="Arial" pitchFamily="34" charset="0"/>
                    <a:cs typeface="Arial" pitchFamily="34" charset="0"/>
                  </a:rPr>
                  <a:t>u,ti</a:t>
                </a:r>
                <a:r>
                  <a:rPr lang="en-US" baseline="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baseline="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baseline="0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baseline="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9382912"/>
        <c:crosses val="autoZero"/>
        <c:crossBetween val="midCat"/>
      </c:valAx>
      <c:valAx>
        <c:axId val="89382912"/>
        <c:scaling>
          <c:orientation val="minMax"/>
          <c:max val="5"/>
          <c:min val="-1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dirty="0" err="1"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i="1" baseline="-25000" dirty="0" err="1">
                    <a:latin typeface="Arial" pitchFamily="34" charset="0"/>
                    <a:cs typeface="Arial" pitchFamily="34" charset="0"/>
                  </a:rPr>
                  <a:t>ut</a:t>
                </a:r>
                <a:r>
                  <a:rPr lang="en-US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9352064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      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log </a:t>
            </a:r>
            <a:r>
              <a:rPr lang="en-US" sz="1600" i="1" dirty="0">
                <a:latin typeface="Arial" pitchFamily="34" charset="0"/>
                <a:cs typeface="Arial" pitchFamily="34" charset="0"/>
              </a:rPr>
              <a:t>PS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err="1">
                <a:latin typeface="Arial" pitchFamily="34" charset="0"/>
                <a:cs typeface="Arial" pitchFamily="34" charset="0"/>
              </a:rPr>
              <a:t>vs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log </a:t>
            </a:r>
            <a:r>
              <a:rPr lang="en-US" sz="1600" i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1600" i="1" baseline="-25000" dirty="0">
                <a:latin typeface="Arial" pitchFamily="34" charset="0"/>
                <a:cs typeface="Arial" pitchFamily="34" charset="0"/>
              </a:rPr>
              <a:t>o/w</a:t>
            </a:r>
            <a:r>
              <a:rPr lang="en-US" sz="1600" i="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Кислоты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12946421412191156"/>
          <c:y val="3.6912751677852351E-2"/>
        </c:manualLayout>
      </c:layout>
    </c:title>
    <c:plotArea>
      <c:layout/>
      <c:scatterChart>
        <c:scatterStyle val="lineMarker"/>
        <c:ser>
          <c:idx val="3"/>
          <c:order val="0"/>
          <c:tx>
            <c:v>4</c:v>
          </c:tx>
          <c:spPr>
            <a:ln>
              <a:solidFill>
                <a:schemeClr val="accent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'\Users\programmer\Documents\Various crap\Old docs\[LogPS article.xls]Sheet5'!$A$2:$A$27</c:f>
              <c:numCache>
                <c:formatCode>General</c:formatCode>
                <c:ptCount val="26"/>
                <c:pt idx="0">
                  <c:v>-5</c:v>
                </c:pt>
                <c:pt idx="1">
                  <c:v>-4.5</c:v>
                </c:pt>
                <c:pt idx="2">
                  <c:v>-4</c:v>
                </c:pt>
                <c:pt idx="3">
                  <c:v>-3.5</c:v>
                </c:pt>
                <c:pt idx="4">
                  <c:v>-3</c:v>
                </c:pt>
                <c:pt idx="5">
                  <c:v>-2.5</c:v>
                </c:pt>
                <c:pt idx="6">
                  <c:v>-2</c:v>
                </c:pt>
                <c:pt idx="7">
                  <c:v>-1.5</c:v>
                </c:pt>
                <c:pt idx="8">
                  <c:v>-1</c:v>
                </c:pt>
                <c:pt idx="9">
                  <c:v>-0.5</c:v>
                </c:pt>
                <c:pt idx="10">
                  <c:v>0</c:v>
                </c:pt>
                <c:pt idx="11">
                  <c:v>0.5</c:v>
                </c:pt>
                <c:pt idx="12">
                  <c:v>1</c:v>
                </c:pt>
                <c:pt idx="13">
                  <c:v>1.5</c:v>
                </c:pt>
                <c:pt idx="14">
                  <c:v>2</c:v>
                </c:pt>
                <c:pt idx="15">
                  <c:v>2.5</c:v>
                </c:pt>
                <c:pt idx="16">
                  <c:v>3</c:v>
                </c:pt>
                <c:pt idx="17">
                  <c:v>3.5</c:v>
                </c:pt>
                <c:pt idx="18">
                  <c:v>4</c:v>
                </c:pt>
                <c:pt idx="19">
                  <c:v>4.5</c:v>
                </c:pt>
                <c:pt idx="20">
                  <c:v>5</c:v>
                </c:pt>
                <c:pt idx="21">
                  <c:v>5.5</c:v>
                </c:pt>
                <c:pt idx="22">
                  <c:v>6</c:v>
                </c:pt>
                <c:pt idx="23">
                  <c:v>6.5</c:v>
                </c:pt>
                <c:pt idx="24">
                  <c:v>7</c:v>
                </c:pt>
                <c:pt idx="25">
                  <c:v>8</c:v>
                </c:pt>
              </c:numCache>
            </c:numRef>
          </c:xVal>
          <c:yVal>
            <c:numRef>
              <c:f>'\Users\programmer\Documents\Various crap\Old docs\[LogPS article.xls]Sheet5'!$K$2:$K$27</c:f>
              <c:numCache>
                <c:formatCode>General</c:formatCode>
                <c:ptCount val="26"/>
                <c:pt idx="0">
                  <c:v>-5.700008665281973</c:v>
                </c:pt>
                <c:pt idx="1">
                  <c:v>-5.450015409247996</c:v>
                </c:pt>
                <c:pt idx="2">
                  <c:v>-5.2000274018077004</c:v>
                </c:pt>
                <c:pt idx="3">
                  <c:v>-4.9500487276253224</c:v>
                </c:pt>
                <c:pt idx="4">
                  <c:v>-4.7000866499252849</c:v>
                </c:pt>
                <c:pt idx="5">
                  <c:v>-4.4501540833272042</c:v>
                </c:pt>
                <c:pt idx="6">
                  <c:v>-4.2002739891340859</c:v>
                </c:pt>
                <c:pt idx="7">
                  <c:v>-3.9504871847329706</c:v>
                </c:pt>
                <c:pt idx="8">
                  <c:v>-3.7008662098696186</c:v>
                </c:pt>
                <c:pt idx="9">
                  <c:v>-3.4515399183253819</c:v>
                </c:pt>
                <c:pt idx="10">
                  <c:v>-3.202736998951309</c:v>
                </c:pt>
                <c:pt idx="11">
                  <c:v>-2.9548627060476544</c:v>
                </c:pt>
                <c:pt idx="12">
                  <c:v>-2.7086332214692002</c:v>
                </c:pt>
                <c:pt idx="13">
                  <c:v>-2.4653080391148716</c:v>
                </c:pt>
                <c:pt idx="14">
                  <c:v>-2.2270827877268289</c:v>
                </c:pt>
                <c:pt idx="15">
                  <c:v>-1.9977249969319404</c:v>
                </c:pt>
                <c:pt idx="16">
                  <c:v>-1.7835176040229384</c:v>
                </c:pt>
                <c:pt idx="17">
                  <c:v>-1.5944175505149361</c:v>
                </c:pt>
                <c:pt idx="18">
                  <c:v>-1.4448909851586618</c:v>
                </c:pt>
                <c:pt idx="19">
                  <c:v>-1.3534360712951818</c:v>
                </c:pt>
                <c:pt idx="20">
                  <c:v>-1.3408466616629653</c:v>
                </c:pt>
                <c:pt idx="21">
                  <c:v>-1.4274170905975698</c:v>
                </c:pt>
                <c:pt idx="22">
                  <c:v>-1.6206542948280169</c:v>
                </c:pt>
                <c:pt idx="23">
                  <c:v>-1.9002939998458561</c:v>
                </c:pt>
                <c:pt idx="24">
                  <c:v>-2.2316553644223189</c:v>
                </c:pt>
                <c:pt idx="25">
                  <c:v>-2.9553823098762839</c:v>
                </c:pt>
              </c:numCache>
            </c:numRef>
          </c:yVal>
          <c:smooth val="1"/>
        </c:ser>
        <c:ser>
          <c:idx val="2"/>
          <c:order val="1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dPt>
            <c:idx val="12"/>
            <c:marker>
              <c:spPr>
                <a:solidFill>
                  <a:schemeClr val="tx1"/>
                </a:solidFill>
                <a:ln>
                  <a:solidFill>
                    <a:schemeClr val="tx1"/>
                  </a:solidFill>
                </a:ln>
              </c:spPr>
            </c:marker>
          </c:dPt>
          <c:dPt>
            <c:idx val="23"/>
            <c:marker>
              <c:spPr>
                <a:solidFill>
                  <a:schemeClr val="tx1"/>
                </a:solidFill>
                <a:ln>
                  <a:solidFill>
                    <a:schemeClr val="tx1"/>
                  </a:solidFill>
                </a:ln>
              </c:spPr>
            </c:marker>
          </c:dPt>
          <c:dPt>
            <c:idx val="24"/>
            <c:marker>
              <c:spPr>
                <a:solidFill>
                  <a:schemeClr val="tx1"/>
                </a:solidFill>
                <a:ln>
                  <a:solidFill>
                    <a:schemeClr val="tx1"/>
                  </a:solidFill>
                </a:ln>
              </c:spPr>
            </c:marker>
          </c:dPt>
          <c:xVal>
            <c:numRef>
              <c:f>'\Users\programmer\Documents\Various crap\Old docs\[LogPS article.xls]Sheet5'!$AP$1:$AP$31</c:f>
              <c:numCache>
                <c:formatCode>General</c:formatCode>
                <c:ptCount val="31"/>
                <c:pt idx="0">
                  <c:v>3.146875964683526</c:v>
                </c:pt>
                <c:pt idx="1">
                  <c:v>2.3156008770547656</c:v>
                </c:pt>
                <c:pt idx="2">
                  <c:v>0.21089726147553525</c:v>
                </c:pt>
                <c:pt idx="3">
                  <c:v>2.6236760863035</c:v>
                </c:pt>
                <c:pt idx="4">
                  <c:v>-0.81541318949603558</c:v>
                </c:pt>
                <c:pt idx="6">
                  <c:v>3.0111635827805801</c:v>
                </c:pt>
                <c:pt idx="8">
                  <c:v>1.6120835845252035</c:v>
                </c:pt>
                <c:pt idx="9">
                  <c:v>2.843653572386454</c:v>
                </c:pt>
                <c:pt idx="10">
                  <c:v>2.5429889972389077</c:v>
                </c:pt>
                <c:pt idx="11">
                  <c:v>1.6565849307798017</c:v>
                </c:pt>
                <c:pt idx="12">
                  <c:v>6.72</c:v>
                </c:pt>
                <c:pt idx="13">
                  <c:v>-0.62793572646941165</c:v>
                </c:pt>
                <c:pt idx="14">
                  <c:v>2.5615882353680997</c:v>
                </c:pt>
                <c:pt idx="15">
                  <c:v>3.4147992787591201</c:v>
                </c:pt>
                <c:pt idx="16">
                  <c:v>-0.32665554228203708</c:v>
                </c:pt>
                <c:pt idx="17">
                  <c:v>1.38827289712286</c:v>
                </c:pt>
                <c:pt idx="18">
                  <c:v>-6.3161533101278394E-2</c:v>
                </c:pt>
                <c:pt idx="19">
                  <c:v>3.1991924300188233</c:v>
                </c:pt>
                <c:pt idx="20">
                  <c:v>2.75595537914249</c:v>
                </c:pt>
                <c:pt idx="21">
                  <c:v>2.6856891108557877</c:v>
                </c:pt>
                <c:pt idx="23">
                  <c:v>7.0128562261288865</c:v>
                </c:pt>
                <c:pt idx="24">
                  <c:v>6.1665151777328786</c:v>
                </c:pt>
                <c:pt idx="25">
                  <c:v>3.9490448869349</c:v>
                </c:pt>
                <c:pt idx="26">
                  <c:v>-0.25650081580776457</c:v>
                </c:pt>
                <c:pt idx="27">
                  <c:v>-0.95576790188253358</c:v>
                </c:pt>
                <c:pt idx="28">
                  <c:v>1.84567299926316</c:v>
                </c:pt>
                <c:pt idx="29">
                  <c:v>4.4800000000000004</c:v>
                </c:pt>
                <c:pt idx="30">
                  <c:v>0.54263424048818765</c:v>
                </c:pt>
              </c:numCache>
            </c:numRef>
          </c:xVal>
          <c:yVal>
            <c:numRef>
              <c:f>'\Users\programmer\Documents\Various crap\Old docs\[LogPS article.xls]Sheet5'!$AO$1:$AO$31</c:f>
              <c:numCache>
                <c:formatCode>General</c:formatCode>
                <c:ptCount val="31"/>
                <c:pt idx="0">
                  <c:v>-1.6</c:v>
                </c:pt>
                <c:pt idx="1">
                  <c:v>-2.2000000000000002</c:v>
                </c:pt>
                <c:pt idx="2">
                  <c:v>-2.9</c:v>
                </c:pt>
                <c:pt idx="3">
                  <c:v>-2.2000000000000002</c:v>
                </c:pt>
                <c:pt idx="4">
                  <c:v>-3.8</c:v>
                </c:pt>
                <c:pt idx="6">
                  <c:v>-2</c:v>
                </c:pt>
                <c:pt idx="8">
                  <c:v>-1.5</c:v>
                </c:pt>
                <c:pt idx="9">
                  <c:v>-1.5</c:v>
                </c:pt>
                <c:pt idx="10">
                  <c:v>-2.6</c:v>
                </c:pt>
                <c:pt idx="11">
                  <c:v>-2.5</c:v>
                </c:pt>
                <c:pt idx="12">
                  <c:v>-1.9000000000000001</c:v>
                </c:pt>
                <c:pt idx="13">
                  <c:v>-3.7</c:v>
                </c:pt>
                <c:pt idx="14">
                  <c:v>-1.6</c:v>
                </c:pt>
                <c:pt idx="15">
                  <c:v>-2</c:v>
                </c:pt>
                <c:pt idx="16">
                  <c:v>-3.5</c:v>
                </c:pt>
                <c:pt idx="17">
                  <c:v>-2.2999999999999998</c:v>
                </c:pt>
                <c:pt idx="18">
                  <c:v>-1.3</c:v>
                </c:pt>
                <c:pt idx="19">
                  <c:v>-2.6</c:v>
                </c:pt>
                <c:pt idx="20">
                  <c:v>-2.8</c:v>
                </c:pt>
                <c:pt idx="21">
                  <c:v>-2.9</c:v>
                </c:pt>
                <c:pt idx="23">
                  <c:v>-2.8</c:v>
                </c:pt>
                <c:pt idx="24">
                  <c:v>-1.3</c:v>
                </c:pt>
                <c:pt idx="25">
                  <c:v>-1.8</c:v>
                </c:pt>
                <c:pt idx="26">
                  <c:v>-4.3</c:v>
                </c:pt>
                <c:pt idx="27">
                  <c:v>-4.0999999999999996</c:v>
                </c:pt>
                <c:pt idx="28">
                  <c:v>-2.4</c:v>
                </c:pt>
                <c:pt idx="29">
                  <c:v>-1.6</c:v>
                </c:pt>
                <c:pt idx="30">
                  <c:v>-3.4</c:v>
                </c:pt>
              </c:numCache>
            </c:numRef>
          </c:yVal>
        </c:ser>
        <c:ser>
          <c:idx val="0"/>
          <c:order val="2"/>
          <c:spPr>
            <a:ln w="12700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Sheet1!$AG$4:$AG$5</c:f>
              <c:numCache>
                <c:formatCode>General</c:formatCode>
                <c:ptCount val="2"/>
                <c:pt idx="0">
                  <c:v>-2</c:v>
                </c:pt>
                <c:pt idx="1">
                  <c:v>8</c:v>
                </c:pt>
              </c:numCache>
            </c:numRef>
          </c:xVal>
          <c:yVal>
            <c:numRef>
              <c:f>Sheet1!$AH$4:$AH$5</c:f>
              <c:numCache>
                <c:formatCode>General</c:formatCode>
                <c:ptCount val="2"/>
                <c:pt idx="0">
                  <c:v>-1</c:v>
                </c:pt>
                <c:pt idx="1">
                  <c:v>-1</c:v>
                </c:pt>
              </c:numCache>
            </c:numRef>
          </c:yVal>
        </c:ser>
        <c:axId val="30433280"/>
        <c:axId val="30435200"/>
      </c:scatterChart>
      <c:valAx>
        <c:axId val="30433280"/>
        <c:scaling>
          <c:orientation val="minMax"/>
          <c:max val="8"/>
          <c:min val="0"/>
        </c:scaling>
        <c:axPos val="b"/>
        <c:title>
          <c:tx>
            <c:rich>
              <a:bodyPr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l</a:t>
                </a:r>
                <a:r>
                  <a:rPr lang="lt-LT">
                    <a:latin typeface="Arial" pitchFamily="34" charset="0"/>
                    <a:cs typeface="Arial" pitchFamily="34" charset="0"/>
                  </a:rPr>
                  <a:t>og</a:t>
                </a:r>
                <a:r>
                  <a:rPr lang="en-US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i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i="1" baseline="-25000">
                    <a:latin typeface="Arial" pitchFamily="34" charset="0"/>
                    <a:cs typeface="Arial" pitchFamily="34" charset="0"/>
                  </a:rPr>
                  <a:t>o/w</a:t>
                </a: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 pitchFamily="34" charset="0"/>
                <a:ea typeface="Calibri"/>
                <a:cs typeface="Arial" pitchFamily="34" charset="0"/>
              </a:defRPr>
            </a:pPr>
            <a:endParaRPr lang="lt-LT"/>
          </a:p>
        </c:txPr>
        <c:crossAx val="30435200"/>
        <c:crosses val="autoZero"/>
        <c:crossBetween val="midCat"/>
      </c:valAx>
      <c:valAx>
        <c:axId val="30435200"/>
        <c:scaling>
          <c:orientation val="minMax"/>
          <c:max val="0"/>
          <c:min val="-4"/>
        </c:scaling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 pitchFamily="34" charset="0"/>
                    <a:cs typeface="Arial" pitchFamily="34" charset="0"/>
                  </a:defRPr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l</a:t>
                </a:r>
                <a:r>
                  <a:rPr lang="lt-LT">
                    <a:latin typeface="Arial" pitchFamily="34" charset="0"/>
                    <a:cs typeface="Arial" pitchFamily="34" charset="0"/>
                  </a:rPr>
                  <a:t>og</a:t>
                </a:r>
                <a:r>
                  <a:rPr lang="en-US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i="1">
                    <a:latin typeface="Arial" pitchFamily="34" charset="0"/>
                    <a:cs typeface="Arial" pitchFamily="34" charset="0"/>
                  </a:rPr>
                  <a:t>PS</a:t>
                </a:r>
                <a:endParaRPr lang="en-US" i="1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#,##0.0" sourceLinked="0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30433280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log </a:t>
            </a:r>
            <a:r>
              <a:rPr lang="en-US" sz="1600" i="1" dirty="0">
                <a:latin typeface="Arial" pitchFamily="34" charset="0"/>
                <a:cs typeface="Arial" pitchFamily="34" charset="0"/>
              </a:rPr>
              <a:t>PS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Обучение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tx>
            <c:strRef>
              <c:f>[1]Sheet1!$R$1</c:f>
              <c:strCache>
                <c:ptCount val="1"/>
                <c:pt idx="0">
                  <c:v>LogPS pred.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trendlineType val="linear"/>
            <c:forward val="1.5"/>
            <c:backward val="1"/>
            <c:dispRSqr val="1"/>
            <c:dispEq val="1"/>
            <c:trendlineLbl>
              <c:layout>
                <c:manualLayout>
                  <c:x val="-0.11608232323232318"/>
                  <c:y val="0.54504166666666665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[1]Sheet1!$R$2:$R$133</c:f>
              <c:numCache>
                <c:formatCode>General</c:formatCode>
                <c:ptCount val="132"/>
                <c:pt idx="0">
                  <c:v>-1.8177829899244804</c:v>
                </c:pt>
                <c:pt idx="1">
                  <c:v>-2.3829449441718777</c:v>
                </c:pt>
                <c:pt idx="2">
                  <c:v>-2.2813294794077916</c:v>
                </c:pt>
                <c:pt idx="3">
                  <c:v>-2.2633062711319973</c:v>
                </c:pt>
                <c:pt idx="4">
                  <c:v>-3.8821886498724862</c:v>
                </c:pt>
                <c:pt idx="5">
                  <c:v>-3.249565704527039</c:v>
                </c:pt>
                <c:pt idx="6">
                  <c:v>-5</c:v>
                </c:pt>
                <c:pt idx="7">
                  <c:v>-2.7550558659037927</c:v>
                </c:pt>
                <c:pt idx="8">
                  <c:v>-1.6417848711857663</c:v>
                </c:pt>
                <c:pt idx="9">
                  <c:v>-2.7701196319435608</c:v>
                </c:pt>
                <c:pt idx="10">
                  <c:v>-1.1808424344495108</c:v>
                </c:pt>
                <c:pt idx="11">
                  <c:v>-2.5037326142517697</c:v>
                </c:pt>
                <c:pt idx="12">
                  <c:v>-2.3548687236211507</c:v>
                </c:pt>
                <c:pt idx="13">
                  <c:v>-3.5155262846503192</c:v>
                </c:pt>
                <c:pt idx="14">
                  <c:v>-5</c:v>
                </c:pt>
                <c:pt idx="15">
                  <c:v>-2.7144288090067077</c:v>
                </c:pt>
                <c:pt idx="16">
                  <c:v>-2.4502316218577751</c:v>
                </c:pt>
                <c:pt idx="17">
                  <c:v>-2.2622491616806877</c:v>
                </c:pt>
                <c:pt idx="18">
                  <c:v>-1.8940284256362665</c:v>
                </c:pt>
                <c:pt idx="19">
                  <c:v>-2.8158194431884573</c:v>
                </c:pt>
                <c:pt idx="20">
                  <c:v>-1.598053294605132</c:v>
                </c:pt>
                <c:pt idx="21">
                  <c:v>-3.0790834327287335</c:v>
                </c:pt>
                <c:pt idx="22">
                  <c:v>-2.2645246794096492</c:v>
                </c:pt>
                <c:pt idx="25">
                  <c:v>-1.9170800493423241</c:v>
                </c:pt>
                <c:pt idx="26">
                  <c:v>-2.965472455123118</c:v>
                </c:pt>
                <c:pt idx="27">
                  <c:v>-1.1639782808613826</c:v>
                </c:pt>
                <c:pt idx="28">
                  <c:v>-2.381855342301535</c:v>
                </c:pt>
                <c:pt idx="29">
                  <c:v>-4.0620402149309296</c:v>
                </c:pt>
                <c:pt idx="30">
                  <c:v>-3.4443624827042578</c:v>
                </c:pt>
                <c:pt idx="31">
                  <c:v>-2.9463280087274448</c:v>
                </c:pt>
                <c:pt idx="32">
                  <c:v>-1.8898381624366651</c:v>
                </c:pt>
                <c:pt idx="33">
                  <c:v>-1.0909603958018317</c:v>
                </c:pt>
                <c:pt idx="34">
                  <c:v>-1.8605804660981251</c:v>
                </c:pt>
                <c:pt idx="35">
                  <c:v>-1.8713713945983046</c:v>
                </c:pt>
                <c:pt idx="36">
                  <c:v>-2.8895210731561285</c:v>
                </c:pt>
                <c:pt idx="37">
                  <c:v>-1.8425416794740759</c:v>
                </c:pt>
                <c:pt idx="38">
                  <c:v>-2.6961177460264181</c:v>
                </c:pt>
                <c:pt idx="39">
                  <c:v>-1.0797848364460301</c:v>
                </c:pt>
                <c:pt idx="40">
                  <c:v>-1.2654089702768201</c:v>
                </c:pt>
                <c:pt idx="41">
                  <c:v>-1.772820058138725</c:v>
                </c:pt>
                <c:pt idx="42">
                  <c:v>-5</c:v>
                </c:pt>
                <c:pt idx="43">
                  <c:v>-5</c:v>
                </c:pt>
                <c:pt idx="44">
                  <c:v>-5</c:v>
                </c:pt>
                <c:pt idx="45">
                  <c:v>-5</c:v>
                </c:pt>
                <c:pt idx="46">
                  <c:v>-4.9409340084474866</c:v>
                </c:pt>
                <c:pt idx="47">
                  <c:v>-3.4464811991294182</c:v>
                </c:pt>
                <c:pt idx="48">
                  <c:v>-2.9209064013444941</c:v>
                </c:pt>
                <c:pt idx="49">
                  <c:v>-3.1906948190591233</c:v>
                </c:pt>
                <c:pt idx="50">
                  <c:v>-5</c:v>
                </c:pt>
                <c:pt idx="51">
                  <c:v>-1.8884850816018135</c:v>
                </c:pt>
                <c:pt idx="52">
                  <c:v>-2.6344341910378599</c:v>
                </c:pt>
                <c:pt idx="53">
                  <c:v>-1.4513686683363998</c:v>
                </c:pt>
                <c:pt idx="54">
                  <c:v>-2.0181718247468385</c:v>
                </c:pt>
                <c:pt idx="55">
                  <c:v>-1.9478072148101864</c:v>
                </c:pt>
                <c:pt idx="56">
                  <c:v>-3.2081027862470735</c:v>
                </c:pt>
                <c:pt idx="57">
                  <c:v>-1.4803525553955261</c:v>
                </c:pt>
                <c:pt idx="60">
                  <c:v>-1.2876142282878078</c:v>
                </c:pt>
                <c:pt idx="61">
                  <c:v>-1.5388516426794474</c:v>
                </c:pt>
                <c:pt idx="62">
                  <c:v>-3.9918200307481788</c:v>
                </c:pt>
                <c:pt idx="63">
                  <c:v>-3.1726823983107377</c:v>
                </c:pt>
                <c:pt idx="64">
                  <c:v>-3.3010012314330677</c:v>
                </c:pt>
                <c:pt idx="65">
                  <c:v>-1.6108773259961382</c:v>
                </c:pt>
                <c:pt idx="66">
                  <c:v>-3.0857263325256672</c:v>
                </c:pt>
                <c:pt idx="67">
                  <c:v>-2.0641905444268853</c:v>
                </c:pt>
                <c:pt idx="68">
                  <c:v>-4.0381481983633272</c:v>
                </c:pt>
                <c:pt idx="69">
                  <c:v>-2.8141028149094427</c:v>
                </c:pt>
                <c:pt idx="70">
                  <c:v>-2.7343162924486482</c:v>
                </c:pt>
                <c:pt idx="71">
                  <c:v>-2.6611970100979829</c:v>
                </c:pt>
                <c:pt idx="72">
                  <c:v>-3.1436746347118181</c:v>
                </c:pt>
                <c:pt idx="73">
                  <c:v>-4.6219390611775255</c:v>
                </c:pt>
                <c:pt idx="74">
                  <c:v>-2.6027518932094775</c:v>
                </c:pt>
                <c:pt idx="75">
                  <c:v>-2.4380752669472248</c:v>
                </c:pt>
                <c:pt idx="76">
                  <c:v>-2.2942486793267367</c:v>
                </c:pt>
                <c:pt idx="77">
                  <c:v>-1.5530435883491418</c:v>
                </c:pt>
                <c:pt idx="78">
                  <c:v>-1.6950554917727745</c:v>
                </c:pt>
                <c:pt idx="79">
                  <c:v>-5</c:v>
                </c:pt>
                <c:pt idx="80">
                  <c:v>-2.4682300722625197</c:v>
                </c:pt>
                <c:pt idx="81">
                  <c:v>-3.8536263869608369</c:v>
                </c:pt>
                <c:pt idx="82">
                  <c:v>-5</c:v>
                </c:pt>
                <c:pt idx="83">
                  <c:v>-2.1868795665697487</c:v>
                </c:pt>
                <c:pt idx="84">
                  <c:v>-2.1137802805476347</c:v>
                </c:pt>
                <c:pt idx="85">
                  <c:v>-2.8784804826821579</c:v>
                </c:pt>
                <c:pt idx="86">
                  <c:v>-3.0903218111751212</c:v>
                </c:pt>
                <c:pt idx="87">
                  <c:v>-3.1247242144973981</c:v>
                </c:pt>
                <c:pt idx="88">
                  <c:v>-5</c:v>
                </c:pt>
                <c:pt idx="89">
                  <c:v>-5</c:v>
                </c:pt>
                <c:pt idx="90">
                  <c:v>-5</c:v>
                </c:pt>
                <c:pt idx="91">
                  <c:v>-5</c:v>
                </c:pt>
                <c:pt idx="92">
                  <c:v>-3.3929785726420087</c:v>
                </c:pt>
                <c:pt idx="93">
                  <c:v>-2.7786658585868271</c:v>
                </c:pt>
                <c:pt idx="94">
                  <c:v>-3.6904085602866097</c:v>
                </c:pt>
                <c:pt idx="95">
                  <c:v>-1.8470316330375538</c:v>
                </c:pt>
                <c:pt idx="96">
                  <c:v>-2.1589208640330142</c:v>
                </c:pt>
                <c:pt idx="97">
                  <c:v>-2.8169731152592092</c:v>
                </c:pt>
                <c:pt idx="98">
                  <c:v>-1.8597171059684341</c:v>
                </c:pt>
                <c:pt idx="99">
                  <c:v>-4.0918011723406824</c:v>
                </c:pt>
                <c:pt idx="100">
                  <c:v>-4.3440254243099865</c:v>
                </c:pt>
                <c:pt idx="102">
                  <c:v>-3.9025677680343853</c:v>
                </c:pt>
                <c:pt idx="103">
                  <c:v>-4.2140823189133405</c:v>
                </c:pt>
                <c:pt idx="104">
                  <c:v>-4.6665678992292845</c:v>
                </c:pt>
                <c:pt idx="105">
                  <c:v>-4.3288866406940354</c:v>
                </c:pt>
                <c:pt idx="106">
                  <c:v>-1.880226744017377</c:v>
                </c:pt>
                <c:pt idx="107">
                  <c:v>-5</c:v>
                </c:pt>
                <c:pt idx="108">
                  <c:v>-1.540644893616262</c:v>
                </c:pt>
                <c:pt idx="109">
                  <c:v>-1.1897475356468588</c:v>
                </c:pt>
                <c:pt idx="110">
                  <c:v>-1.2607792788792478</c:v>
                </c:pt>
                <c:pt idx="111">
                  <c:v>-1.5684014442352661</c:v>
                </c:pt>
                <c:pt idx="112">
                  <c:v>-1.5263722332508791</c:v>
                </c:pt>
                <c:pt idx="113">
                  <c:v>-2.7149134087964892</c:v>
                </c:pt>
                <c:pt idx="114">
                  <c:v>-3.6572675410068052</c:v>
                </c:pt>
                <c:pt idx="115">
                  <c:v>-1.7086408507799646</c:v>
                </c:pt>
                <c:pt idx="116">
                  <c:v>-1.7823891181712741</c:v>
                </c:pt>
                <c:pt idx="117">
                  <c:v>-1.2098319361077636</c:v>
                </c:pt>
                <c:pt idx="118">
                  <c:v>-1.4860222384095938</c:v>
                </c:pt>
                <c:pt idx="120">
                  <c:v>-2.8288333046323202</c:v>
                </c:pt>
                <c:pt idx="122">
                  <c:v>-1.7366272837226358</c:v>
                </c:pt>
                <c:pt idx="123">
                  <c:v>-1.1963170196663495</c:v>
                </c:pt>
                <c:pt idx="124">
                  <c:v>-1.5315218090994596</c:v>
                </c:pt>
                <c:pt idx="125">
                  <c:v>-1.5184129260767674</c:v>
                </c:pt>
                <c:pt idx="126">
                  <c:v>-1.2523908852045118</c:v>
                </c:pt>
                <c:pt idx="127">
                  <c:v>-2.8347883870116277</c:v>
                </c:pt>
                <c:pt idx="128">
                  <c:v>-2.104538315728028</c:v>
                </c:pt>
                <c:pt idx="129">
                  <c:v>-1.770758643115202</c:v>
                </c:pt>
                <c:pt idx="130">
                  <c:v>-1.5537718640211244</c:v>
                </c:pt>
                <c:pt idx="131">
                  <c:v>-1.2225113006167063</c:v>
                </c:pt>
              </c:numCache>
            </c:numRef>
          </c:xVal>
          <c:yVal>
            <c:numRef>
              <c:f>[1]Sheet1!$C$2:$C$133</c:f>
              <c:numCache>
                <c:formatCode>General</c:formatCode>
                <c:ptCount val="132"/>
                <c:pt idx="0">
                  <c:v>-2</c:v>
                </c:pt>
                <c:pt idx="1">
                  <c:v>-2</c:v>
                </c:pt>
                <c:pt idx="2">
                  <c:v>-1.6</c:v>
                </c:pt>
                <c:pt idx="3">
                  <c:v>-2.7</c:v>
                </c:pt>
                <c:pt idx="4">
                  <c:v>-4.2</c:v>
                </c:pt>
                <c:pt idx="5">
                  <c:v>-3.5</c:v>
                </c:pt>
                <c:pt idx="6">
                  <c:v>-4</c:v>
                </c:pt>
                <c:pt idx="7">
                  <c:v>-2.7</c:v>
                </c:pt>
                <c:pt idx="8">
                  <c:v>-2.2000000000000002</c:v>
                </c:pt>
                <c:pt idx="9">
                  <c:v>-3.4</c:v>
                </c:pt>
                <c:pt idx="10">
                  <c:v>-1.1000000000000001</c:v>
                </c:pt>
                <c:pt idx="11">
                  <c:v>-2.9</c:v>
                </c:pt>
                <c:pt idx="12">
                  <c:v>-2.2000000000000002</c:v>
                </c:pt>
                <c:pt idx="13">
                  <c:v>-3.8</c:v>
                </c:pt>
                <c:pt idx="14">
                  <c:v>-5</c:v>
                </c:pt>
                <c:pt idx="15">
                  <c:v>-2.8</c:v>
                </c:pt>
                <c:pt idx="16">
                  <c:v>-2</c:v>
                </c:pt>
                <c:pt idx="17">
                  <c:v>-2.8</c:v>
                </c:pt>
                <c:pt idx="18">
                  <c:v>-2.2000000000000002</c:v>
                </c:pt>
                <c:pt idx="19">
                  <c:v>-4</c:v>
                </c:pt>
                <c:pt idx="20">
                  <c:v>-1.1000000000000001</c:v>
                </c:pt>
                <c:pt idx="21">
                  <c:v>-2.9</c:v>
                </c:pt>
                <c:pt idx="22">
                  <c:v>-2.7</c:v>
                </c:pt>
                <c:pt idx="23">
                  <c:v>-1.5</c:v>
                </c:pt>
                <c:pt idx="24">
                  <c:v>-1.5</c:v>
                </c:pt>
                <c:pt idx="25">
                  <c:v>-2.6</c:v>
                </c:pt>
                <c:pt idx="26">
                  <c:v>-2.5</c:v>
                </c:pt>
                <c:pt idx="27">
                  <c:v>-1.8900000000000001</c:v>
                </c:pt>
                <c:pt idx="28">
                  <c:v>-2.63</c:v>
                </c:pt>
                <c:pt idx="29">
                  <c:v>-4.57</c:v>
                </c:pt>
                <c:pt idx="30">
                  <c:v>-3.6</c:v>
                </c:pt>
                <c:pt idx="31">
                  <c:v>-2.9899999999999998</c:v>
                </c:pt>
                <c:pt idx="32">
                  <c:v>-1.6600000000000001</c:v>
                </c:pt>
                <c:pt idx="33">
                  <c:v>-1</c:v>
                </c:pt>
                <c:pt idx="34">
                  <c:v>-1.53</c:v>
                </c:pt>
                <c:pt idx="35">
                  <c:v>-2.61</c:v>
                </c:pt>
                <c:pt idx="36">
                  <c:v>-3.3099999999999987</c:v>
                </c:pt>
                <c:pt idx="37">
                  <c:v>-1.57</c:v>
                </c:pt>
                <c:pt idx="38">
                  <c:v>-2.8</c:v>
                </c:pt>
                <c:pt idx="39">
                  <c:v>-1.7</c:v>
                </c:pt>
                <c:pt idx="40">
                  <c:v>-1.7</c:v>
                </c:pt>
                <c:pt idx="41">
                  <c:v>-2.2999999999999998</c:v>
                </c:pt>
                <c:pt idx="42">
                  <c:v>-4.5999999999999996</c:v>
                </c:pt>
                <c:pt idx="43">
                  <c:v>-4.4000000000000004</c:v>
                </c:pt>
                <c:pt idx="44">
                  <c:v>-4.8</c:v>
                </c:pt>
                <c:pt idx="45">
                  <c:v>-4.4000000000000004</c:v>
                </c:pt>
                <c:pt idx="46">
                  <c:v>-3.8</c:v>
                </c:pt>
                <c:pt idx="47">
                  <c:v>-2.8</c:v>
                </c:pt>
                <c:pt idx="48">
                  <c:v>-3.7</c:v>
                </c:pt>
                <c:pt idx="49">
                  <c:v>-3.5</c:v>
                </c:pt>
                <c:pt idx="50">
                  <c:v>-4.3</c:v>
                </c:pt>
                <c:pt idx="51">
                  <c:v>-1.7</c:v>
                </c:pt>
                <c:pt idx="52">
                  <c:v>-2.6</c:v>
                </c:pt>
                <c:pt idx="53">
                  <c:v>-1.9000000000000001</c:v>
                </c:pt>
                <c:pt idx="54">
                  <c:v>-1.8</c:v>
                </c:pt>
                <c:pt idx="55">
                  <c:v>-1.7</c:v>
                </c:pt>
                <c:pt idx="56">
                  <c:v>-3.6</c:v>
                </c:pt>
                <c:pt idx="57">
                  <c:v>-2.4</c:v>
                </c:pt>
                <c:pt idx="58">
                  <c:v>-5.7</c:v>
                </c:pt>
                <c:pt idx="59">
                  <c:v>-5.7</c:v>
                </c:pt>
                <c:pt idx="60">
                  <c:v>-1.3</c:v>
                </c:pt>
                <c:pt idx="61">
                  <c:v>-1.6</c:v>
                </c:pt>
                <c:pt idx="62">
                  <c:v>-3.1</c:v>
                </c:pt>
                <c:pt idx="63">
                  <c:v>-2.6</c:v>
                </c:pt>
                <c:pt idx="64">
                  <c:v>-2.8</c:v>
                </c:pt>
                <c:pt idx="65">
                  <c:v>-1</c:v>
                </c:pt>
                <c:pt idx="66">
                  <c:v>-3.5</c:v>
                </c:pt>
                <c:pt idx="67">
                  <c:v>-2</c:v>
                </c:pt>
                <c:pt idx="68">
                  <c:v>-3.5</c:v>
                </c:pt>
                <c:pt idx="69">
                  <c:v>-3.3</c:v>
                </c:pt>
                <c:pt idx="70">
                  <c:v>-3</c:v>
                </c:pt>
                <c:pt idx="71">
                  <c:v>-3</c:v>
                </c:pt>
                <c:pt idx="72">
                  <c:v>-3.7</c:v>
                </c:pt>
                <c:pt idx="73">
                  <c:v>-4.8</c:v>
                </c:pt>
                <c:pt idx="74">
                  <c:v>-2.8</c:v>
                </c:pt>
                <c:pt idx="75">
                  <c:v>-2</c:v>
                </c:pt>
                <c:pt idx="76">
                  <c:v>-2.2999999999999998</c:v>
                </c:pt>
                <c:pt idx="77">
                  <c:v>-1.1000000000000001</c:v>
                </c:pt>
                <c:pt idx="78">
                  <c:v>-1</c:v>
                </c:pt>
                <c:pt idx="79">
                  <c:v>-4.3</c:v>
                </c:pt>
                <c:pt idx="80">
                  <c:v>-1.3</c:v>
                </c:pt>
                <c:pt idx="81">
                  <c:v>-3.7</c:v>
                </c:pt>
                <c:pt idx="82">
                  <c:v>-5</c:v>
                </c:pt>
                <c:pt idx="83">
                  <c:v>-1.7</c:v>
                </c:pt>
                <c:pt idx="84">
                  <c:v>-2.7</c:v>
                </c:pt>
                <c:pt idx="85">
                  <c:v>-2.6</c:v>
                </c:pt>
                <c:pt idx="86">
                  <c:v>-2.8</c:v>
                </c:pt>
                <c:pt idx="87">
                  <c:v>-2.9</c:v>
                </c:pt>
                <c:pt idx="88">
                  <c:v>-4.9000000000000004</c:v>
                </c:pt>
                <c:pt idx="89">
                  <c:v>-4.5999999999999996</c:v>
                </c:pt>
                <c:pt idx="90">
                  <c:v>-4.7</c:v>
                </c:pt>
                <c:pt idx="91">
                  <c:v>-5</c:v>
                </c:pt>
                <c:pt idx="92">
                  <c:v>-3.7</c:v>
                </c:pt>
                <c:pt idx="93">
                  <c:v>-2.8</c:v>
                </c:pt>
                <c:pt idx="94">
                  <c:v>-3.5</c:v>
                </c:pt>
                <c:pt idx="95">
                  <c:v>-2.1</c:v>
                </c:pt>
                <c:pt idx="96">
                  <c:v>-1.3</c:v>
                </c:pt>
                <c:pt idx="97">
                  <c:v>-3.5</c:v>
                </c:pt>
                <c:pt idx="98">
                  <c:v>-1.8</c:v>
                </c:pt>
                <c:pt idx="99">
                  <c:v>-3.5</c:v>
                </c:pt>
                <c:pt idx="100">
                  <c:v>-3.3</c:v>
                </c:pt>
                <c:pt idx="101">
                  <c:v>-3.3</c:v>
                </c:pt>
                <c:pt idx="102">
                  <c:v>-3.8</c:v>
                </c:pt>
                <c:pt idx="103">
                  <c:v>-4.3</c:v>
                </c:pt>
                <c:pt idx="104">
                  <c:v>-4.0999999999999996</c:v>
                </c:pt>
                <c:pt idx="105">
                  <c:v>-3.8</c:v>
                </c:pt>
                <c:pt idx="106">
                  <c:v>-2</c:v>
                </c:pt>
                <c:pt idx="107">
                  <c:v>-4.3</c:v>
                </c:pt>
                <c:pt idx="108">
                  <c:v>-1</c:v>
                </c:pt>
                <c:pt idx="109">
                  <c:v>-1</c:v>
                </c:pt>
                <c:pt idx="110">
                  <c:v>-1</c:v>
                </c:pt>
                <c:pt idx="111">
                  <c:v>-1</c:v>
                </c:pt>
                <c:pt idx="112">
                  <c:v>-1</c:v>
                </c:pt>
                <c:pt idx="113">
                  <c:v>-2.4</c:v>
                </c:pt>
                <c:pt idx="114">
                  <c:v>-3.5</c:v>
                </c:pt>
                <c:pt idx="115">
                  <c:v>-1.9000000000000001</c:v>
                </c:pt>
                <c:pt idx="116">
                  <c:v>-2</c:v>
                </c:pt>
                <c:pt idx="117">
                  <c:v>-1</c:v>
                </c:pt>
                <c:pt idx="118">
                  <c:v>-1.1000000000000001</c:v>
                </c:pt>
                <c:pt idx="119">
                  <c:v>-3.4</c:v>
                </c:pt>
                <c:pt idx="120">
                  <c:v>-2.2000000000000002</c:v>
                </c:pt>
                <c:pt idx="121">
                  <c:v>-2.7</c:v>
                </c:pt>
                <c:pt idx="122">
                  <c:v>-1.1000000000000001</c:v>
                </c:pt>
                <c:pt idx="123">
                  <c:v>-1</c:v>
                </c:pt>
                <c:pt idx="124">
                  <c:v>-1.6</c:v>
                </c:pt>
                <c:pt idx="125">
                  <c:v>-1.6</c:v>
                </c:pt>
                <c:pt idx="126">
                  <c:v>-1.3</c:v>
                </c:pt>
                <c:pt idx="127">
                  <c:v>-1.6</c:v>
                </c:pt>
                <c:pt idx="128">
                  <c:v>-2.5</c:v>
                </c:pt>
                <c:pt idx="129">
                  <c:v>-1.6</c:v>
                </c:pt>
                <c:pt idx="130">
                  <c:v>-1.3</c:v>
                </c:pt>
                <c:pt idx="131">
                  <c:v>-1</c:v>
                </c:pt>
              </c:numCache>
            </c:numRef>
          </c:yVal>
        </c:ser>
        <c:axId val="48985984"/>
        <c:axId val="77995392"/>
      </c:scatterChart>
      <c:valAx>
        <c:axId val="48985984"/>
        <c:scaling>
          <c:orientation val="minMax"/>
          <c:max val="0"/>
          <c:min val="-6"/>
        </c:scaling>
        <c:axPos val="b"/>
        <c:title>
          <c:tx>
            <c:rich>
              <a:bodyPr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i="1" dirty="0">
                    <a:latin typeface="Arial" pitchFamily="34" charset="0"/>
                    <a:cs typeface="Arial" pitchFamily="34" charset="0"/>
                  </a:rPr>
                  <a:t>PS</a:t>
                </a: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t-LT"/>
          </a:p>
        </c:txPr>
        <c:crossAx val="77995392"/>
        <c:crosses val="autoZero"/>
        <c:crossBetween val="midCat"/>
      </c:valAx>
      <c:valAx>
        <c:axId val="77995392"/>
        <c:scaling>
          <c:orientation val="minMax"/>
          <c:max val="0"/>
        </c:scaling>
        <c:axPos val="l"/>
        <c:title>
          <c:tx>
            <c:rich>
              <a:bodyPr rot="-5400000" vert="horz"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i="1" dirty="0">
                    <a:latin typeface="Arial" pitchFamily="34" charset="0"/>
                    <a:cs typeface="Arial" pitchFamily="34" charset="0"/>
                  </a:rPr>
                  <a:t>PS</a:t>
                </a:r>
                <a:r>
                  <a:rPr lang="en-US" sz="1000" baseline="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baseline="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baseline="0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sz="1000" baseline="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48985984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log </a:t>
            </a:r>
            <a:r>
              <a:rPr lang="en-US" sz="1600" i="1" dirty="0">
                <a:latin typeface="Arial" pitchFamily="34" charset="0"/>
                <a:cs typeface="Arial" pitchFamily="34" charset="0"/>
              </a:rPr>
              <a:t>PS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600" noProof="0" dirty="0" smtClean="0">
                <a:latin typeface="Arial" pitchFamily="34" charset="0"/>
                <a:cs typeface="Arial" pitchFamily="34" charset="0"/>
              </a:rPr>
              <a:t>Валидация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trendlineType val="linear"/>
            <c:forward val="1.5"/>
            <c:backward val="1"/>
            <c:dispRSqr val="1"/>
            <c:dispEq val="1"/>
            <c:trendlineLbl>
              <c:layout>
                <c:manualLayout>
                  <c:x val="-0.11339343434343439"/>
                  <c:y val="0.55386111111111114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[1]Sheet1!$R$137:$R$192</c:f>
              <c:numCache>
                <c:formatCode>General</c:formatCode>
                <c:ptCount val="56"/>
                <c:pt idx="1">
                  <c:v>-1.14734789440492</c:v>
                </c:pt>
                <c:pt idx="2">
                  <c:v>-1.3459921897293678</c:v>
                </c:pt>
                <c:pt idx="3">
                  <c:v>-2.4322498519769984</c:v>
                </c:pt>
                <c:pt idx="4">
                  <c:v>-1.8940284256362665</c:v>
                </c:pt>
                <c:pt idx="5">
                  <c:v>-5</c:v>
                </c:pt>
                <c:pt idx="6">
                  <c:v>-2.7514610473033851</c:v>
                </c:pt>
                <c:pt idx="7">
                  <c:v>-5</c:v>
                </c:pt>
                <c:pt idx="8">
                  <c:v>-3.0367903835960508</c:v>
                </c:pt>
                <c:pt idx="9">
                  <c:v>-2.8434032830512828</c:v>
                </c:pt>
                <c:pt idx="11">
                  <c:v>-2.0621639363079831</c:v>
                </c:pt>
                <c:pt idx="12">
                  <c:v>-2.0542634594256408</c:v>
                </c:pt>
                <c:pt idx="13">
                  <c:v>-2.0719450786636604</c:v>
                </c:pt>
                <c:pt idx="14">
                  <c:v>-2.8785992227501485</c:v>
                </c:pt>
                <c:pt idx="15">
                  <c:v>-3.3190929446369628</c:v>
                </c:pt>
                <c:pt idx="16">
                  <c:v>-2.3915275594222085</c:v>
                </c:pt>
                <c:pt idx="17">
                  <c:v>-4.2158576383231381</c:v>
                </c:pt>
                <c:pt idx="18">
                  <c:v>-2.6033494086495832</c:v>
                </c:pt>
                <c:pt idx="19">
                  <c:v>-2.844619525510752</c:v>
                </c:pt>
                <c:pt idx="20">
                  <c:v>-2.6565180355528564</c:v>
                </c:pt>
                <c:pt idx="21">
                  <c:v>-3.048606259194873</c:v>
                </c:pt>
                <c:pt idx="22">
                  <c:v>-1.813042597967129</c:v>
                </c:pt>
                <c:pt idx="23">
                  <c:v>-2.0223024970678827</c:v>
                </c:pt>
                <c:pt idx="24">
                  <c:v>-2.2223954565983401</c:v>
                </c:pt>
                <c:pt idx="25">
                  <c:v>-2.0191292041275601</c:v>
                </c:pt>
                <c:pt idx="26">
                  <c:v>-4.4107815757160145</c:v>
                </c:pt>
                <c:pt idx="27">
                  <c:v>-4.9890029763902586</c:v>
                </c:pt>
                <c:pt idx="28">
                  <c:v>-4.4913858057621514</c:v>
                </c:pt>
                <c:pt idx="29">
                  <c:v>-3.2941169978118445</c:v>
                </c:pt>
                <c:pt idx="30">
                  <c:v>-5</c:v>
                </c:pt>
                <c:pt idx="31">
                  <c:v>-2.0268492093269637</c:v>
                </c:pt>
                <c:pt idx="32">
                  <c:v>-2.1440462864726002</c:v>
                </c:pt>
                <c:pt idx="33">
                  <c:v>-2.5653769996110887</c:v>
                </c:pt>
                <c:pt idx="34">
                  <c:v>-3.9934505152836177</c:v>
                </c:pt>
                <c:pt idx="35">
                  <c:v>-2.2007315992794205</c:v>
                </c:pt>
                <c:pt idx="36">
                  <c:v>-2.0555916227752182</c:v>
                </c:pt>
                <c:pt idx="37">
                  <c:v>-1.7237711813479919</c:v>
                </c:pt>
                <c:pt idx="38">
                  <c:v>-3.396466949095053</c:v>
                </c:pt>
                <c:pt idx="39">
                  <c:v>-2.1925010052484182</c:v>
                </c:pt>
                <c:pt idx="41">
                  <c:v>-1.1791339598102561</c:v>
                </c:pt>
                <c:pt idx="42">
                  <c:v>-1.7153886357129238</c:v>
                </c:pt>
                <c:pt idx="43">
                  <c:v>-1.355038009321275</c:v>
                </c:pt>
                <c:pt idx="44">
                  <c:v>-2.7030901180139653</c:v>
                </c:pt>
                <c:pt idx="45">
                  <c:v>-2.5556326849909108</c:v>
                </c:pt>
                <c:pt idx="46">
                  <c:v>-1.148335649287316</c:v>
                </c:pt>
                <c:pt idx="47">
                  <c:v>-1.1200485439752499</c:v>
                </c:pt>
                <c:pt idx="48">
                  <c:v>-1.2647199537257303</c:v>
                </c:pt>
                <c:pt idx="49">
                  <c:v>-3.5751649323226866</c:v>
                </c:pt>
                <c:pt idx="50">
                  <c:v>-1.3435781804258504</c:v>
                </c:pt>
                <c:pt idx="51">
                  <c:v>-1.3312541801610467</c:v>
                </c:pt>
                <c:pt idx="52">
                  <c:v>-3.6200759007732337</c:v>
                </c:pt>
                <c:pt idx="53">
                  <c:v>-2.1202570335600677</c:v>
                </c:pt>
                <c:pt idx="54">
                  <c:v>-1.9033634451367849</c:v>
                </c:pt>
                <c:pt idx="55">
                  <c:v>-1.6820249498473301</c:v>
                </c:pt>
              </c:numCache>
            </c:numRef>
          </c:xVal>
          <c:yVal>
            <c:numRef>
              <c:f>[1]Sheet1!$C$137:$C$192</c:f>
              <c:numCache>
                <c:formatCode>General</c:formatCode>
                <c:ptCount val="56"/>
                <c:pt idx="0">
                  <c:v>-3.6</c:v>
                </c:pt>
                <c:pt idx="1">
                  <c:v>-1.6</c:v>
                </c:pt>
                <c:pt idx="2">
                  <c:v>-1.5</c:v>
                </c:pt>
                <c:pt idx="3">
                  <c:v>-2.1</c:v>
                </c:pt>
                <c:pt idx="4">
                  <c:v>-2.2999999999999998</c:v>
                </c:pt>
                <c:pt idx="5">
                  <c:v>-4.0999999999999996</c:v>
                </c:pt>
                <c:pt idx="6">
                  <c:v>-3</c:v>
                </c:pt>
                <c:pt idx="7">
                  <c:v>-4.3</c:v>
                </c:pt>
                <c:pt idx="8">
                  <c:v>-2.8</c:v>
                </c:pt>
                <c:pt idx="9">
                  <c:v>-3.1</c:v>
                </c:pt>
                <c:pt idx="10">
                  <c:v>-1.9000000000000001</c:v>
                </c:pt>
                <c:pt idx="11">
                  <c:v>-1.6</c:v>
                </c:pt>
                <c:pt idx="12">
                  <c:v>-2.5</c:v>
                </c:pt>
                <c:pt idx="13">
                  <c:v>-1.52</c:v>
                </c:pt>
                <c:pt idx="14">
                  <c:v>-1.9300000000000035</c:v>
                </c:pt>
                <c:pt idx="15">
                  <c:v>-2.92</c:v>
                </c:pt>
                <c:pt idx="16">
                  <c:v>-1.7</c:v>
                </c:pt>
                <c:pt idx="17">
                  <c:v>-3.6</c:v>
                </c:pt>
                <c:pt idx="18">
                  <c:v>-2.7</c:v>
                </c:pt>
                <c:pt idx="19">
                  <c:v>-2.9</c:v>
                </c:pt>
                <c:pt idx="20">
                  <c:v>-3.1</c:v>
                </c:pt>
                <c:pt idx="21">
                  <c:v>-2.8</c:v>
                </c:pt>
                <c:pt idx="22">
                  <c:v>-1.8</c:v>
                </c:pt>
                <c:pt idx="23">
                  <c:v>-2.4</c:v>
                </c:pt>
                <c:pt idx="24">
                  <c:v>-1.6</c:v>
                </c:pt>
                <c:pt idx="25">
                  <c:v>-1.3</c:v>
                </c:pt>
                <c:pt idx="26">
                  <c:v>-3.5</c:v>
                </c:pt>
                <c:pt idx="27">
                  <c:v>-4</c:v>
                </c:pt>
                <c:pt idx="28">
                  <c:v>-3.7</c:v>
                </c:pt>
                <c:pt idx="29">
                  <c:v>-2.9</c:v>
                </c:pt>
                <c:pt idx="30">
                  <c:v>-4.7</c:v>
                </c:pt>
                <c:pt idx="31">
                  <c:v>-3</c:v>
                </c:pt>
                <c:pt idx="32">
                  <c:v>-1.8</c:v>
                </c:pt>
                <c:pt idx="33">
                  <c:v>-1.9000000000000001</c:v>
                </c:pt>
                <c:pt idx="34">
                  <c:v>-4</c:v>
                </c:pt>
                <c:pt idx="35">
                  <c:v>-2.2000000000000002</c:v>
                </c:pt>
                <c:pt idx="36">
                  <c:v>-2.2000000000000002</c:v>
                </c:pt>
                <c:pt idx="37">
                  <c:v>-1.6</c:v>
                </c:pt>
                <c:pt idx="38">
                  <c:v>-3.8</c:v>
                </c:pt>
                <c:pt idx="39">
                  <c:v>-1.7</c:v>
                </c:pt>
                <c:pt idx="40">
                  <c:v>-5</c:v>
                </c:pt>
                <c:pt idx="41">
                  <c:v>-1</c:v>
                </c:pt>
                <c:pt idx="42">
                  <c:v>-1</c:v>
                </c:pt>
                <c:pt idx="43">
                  <c:v>-1.9000000000000001</c:v>
                </c:pt>
                <c:pt idx="44">
                  <c:v>-3.1</c:v>
                </c:pt>
                <c:pt idx="45">
                  <c:v>-3</c:v>
                </c:pt>
                <c:pt idx="46">
                  <c:v>-1.3</c:v>
                </c:pt>
                <c:pt idx="47">
                  <c:v>-1</c:v>
                </c:pt>
                <c:pt idx="48">
                  <c:v>-1</c:v>
                </c:pt>
                <c:pt idx="49">
                  <c:v>-3.6</c:v>
                </c:pt>
                <c:pt idx="50">
                  <c:v>-1.2</c:v>
                </c:pt>
                <c:pt idx="51">
                  <c:v>-1.4</c:v>
                </c:pt>
                <c:pt idx="52">
                  <c:v>-3.6</c:v>
                </c:pt>
                <c:pt idx="53">
                  <c:v>-2</c:v>
                </c:pt>
                <c:pt idx="54">
                  <c:v>-1.7</c:v>
                </c:pt>
                <c:pt idx="55">
                  <c:v>-1</c:v>
                </c:pt>
              </c:numCache>
            </c:numRef>
          </c:yVal>
        </c:ser>
        <c:axId val="51527040"/>
        <c:axId val="51557888"/>
      </c:scatterChart>
      <c:valAx>
        <c:axId val="51527040"/>
        <c:scaling>
          <c:orientation val="minMax"/>
          <c:max val="0"/>
          <c:min val="-6"/>
        </c:scaling>
        <c:axPos val="b"/>
        <c:title>
          <c:tx>
            <c:rich>
              <a:bodyPr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i="1" dirty="0">
                    <a:latin typeface="Arial" pitchFamily="34" charset="0"/>
                    <a:cs typeface="Arial" pitchFamily="34" charset="0"/>
                  </a:rPr>
                  <a:t>PS</a:t>
                </a: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noProof="0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t-LT"/>
          </a:p>
        </c:txPr>
        <c:crossAx val="51557888"/>
        <c:crosses val="autoZero"/>
        <c:crossBetween val="midCat"/>
      </c:valAx>
      <c:valAx>
        <c:axId val="51557888"/>
        <c:scaling>
          <c:orientation val="minMax"/>
          <c:max val="0"/>
        </c:scaling>
        <c:axPos val="l"/>
        <c:title>
          <c:tx>
            <c:rich>
              <a:bodyPr rot="-5400000" vert="horz"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i="1" dirty="0">
                    <a:latin typeface="Arial" pitchFamily="34" charset="0"/>
                    <a:cs typeface="Arial" pitchFamily="34" charset="0"/>
                  </a:rPr>
                  <a:t>PS</a:t>
                </a: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51527040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en-US" sz="1600" dirty="0"/>
              <a:t>log </a:t>
            </a:r>
            <a:r>
              <a:rPr lang="en-US" sz="1600" i="1" dirty="0"/>
              <a:t>PS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ru-RU" sz="1600" dirty="0" smtClean="0"/>
              <a:t>Внешняя валидация</a:t>
            </a:r>
            <a:r>
              <a:rPr lang="en-US" sz="1600" dirty="0" smtClean="0"/>
              <a:t>)</a:t>
            </a:r>
            <a:endParaRPr lang="lt-LT" sz="1600" dirty="0"/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ysClr val="windowText" lastClr="000000"/>
                </a:solidFill>
              </a:ln>
            </c:spPr>
          </c:marker>
          <c:trendline>
            <c:trendlineType val="linear"/>
            <c:forward val="2"/>
            <c:backward val="2"/>
            <c:dispRSqr val="1"/>
            <c:dispEq val="1"/>
            <c:trendlineLbl>
              <c:layout>
                <c:manualLayout>
                  <c:x val="-0.11630328282828334"/>
                  <c:y val="0.5511172839506141"/>
                </c:manualLayout>
              </c:layout>
              <c:numFmt formatCode="General" sourceLinked="0"/>
            </c:trendlineLbl>
          </c:trendline>
          <c:xVal>
            <c:numRef>
              <c:f>[1]Sheet1!$V$2:$V$51</c:f>
              <c:numCache>
                <c:formatCode>General</c:formatCode>
                <c:ptCount val="50"/>
                <c:pt idx="1">
                  <c:v>-1.1114496086543693</c:v>
                </c:pt>
                <c:pt idx="2">
                  <c:v>-1.7012869842849059</c:v>
                </c:pt>
                <c:pt idx="3">
                  <c:v>-1.3390553521233699</c:v>
                </c:pt>
                <c:pt idx="4">
                  <c:v>-1.4628423215708461</c:v>
                </c:pt>
                <c:pt idx="5">
                  <c:v>-1.398202064000662</c:v>
                </c:pt>
                <c:pt idx="7">
                  <c:v>-1.3163757394126001</c:v>
                </c:pt>
                <c:pt idx="8">
                  <c:v>-1.3414708776206368</c:v>
                </c:pt>
                <c:pt idx="10">
                  <c:v>-1.3521718445475841</c:v>
                </c:pt>
                <c:pt idx="11">
                  <c:v>-1.160165580117076</c:v>
                </c:pt>
                <c:pt idx="12">
                  <c:v>-2.1554445994001568</c:v>
                </c:pt>
                <c:pt idx="13">
                  <c:v>-2.0552996469624092</c:v>
                </c:pt>
                <c:pt idx="15">
                  <c:v>-1.1783693606380081</c:v>
                </c:pt>
                <c:pt idx="16">
                  <c:v>-2.6111248612882991</c:v>
                </c:pt>
                <c:pt idx="17">
                  <c:v>-1.3779743508760456</c:v>
                </c:pt>
                <c:pt idx="18">
                  <c:v>-1.5465160919468213</c:v>
                </c:pt>
                <c:pt idx="19">
                  <c:v>-1.8235557237656341</c:v>
                </c:pt>
                <c:pt idx="20">
                  <c:v>-1.0927067922930298</c:v>
                </c:pt>
                <c:pt idx="21">
                  <c:v>-1.2090513110543928</c:v>
                </c:pt>
                <c:pt idx="22">
                  <c:v>-2.7577025457482631</c:v>
                </c:pt>
                <c:pt idx="23">
                  <c:v>-1.2827421700049584</c:v>
                </c:pt>
                <c:pt idx="24">
                  <c:v>-2.7632311611433868</c:v>
                </c:pt>
                <c:pt idx="26">
                  <c:v>-1.1879237317861899</c:v>
                </c:pt>
                <c:pt idx="27">
                  <c:v>-1.4320958891303439</c:v>
                </c:pt>
                <c:pt idx="28">
                  <c:v>-2.2741744264929307</c:v>
                </c:pt>
                <c:pt idx="29">
                  <c:v>-1.1980349098174541</c:v>
                </c:pt>
                <c:pt idx="30">
                  <c:v>-1.2532483997438122</c:v>
                </c:pt>
                <c:pt idx="31">
                  <c:v>-2.3969369636431916</c:v>
                </c:pt>
                <c:pt idx="33">
                  <c:v>-2.0825489028419075</c:v>
                </c:pt>
                <c:pt idx="34">
                  <c:v>-1.3051291942799315</c:v>
                </c:pt>
                <c:pt idx="35">
                  <c:v>-1.7473226773368911</c:v>
                </c:pt>
                <c:pt idx="36">
                  <c:v>-2.4654067538871982</c:v>
                </c:pt>
                <c:pt idx="37">
                  <c:v>-1.1093090054196266</c:v>
                </c:pt>
                <c:pt idx="38">
                  <c:v>-1.1986846656418466</c:v>
                </c:pt>
                <c:pt idx="39">
                  <c:v>-2.890775974118275</c:v>
                </c:pt>
                <c:pt idx="40">
                  <c:v>-1.8972121787621021</c:v>
                </c:pt>
                <c:pt idx="41">
                  <c:v>-1.4160334378148898</c:v>
                </c:pt>
                <c:pt idx="42">
                  <c:v>-1.3355596221325579</c:v>
                </c:pt>
                <c:pt idx="43">
                  <c:v>-1.2576094543393626</c:v>
                </c:pt>
                <c:pt idx="44">
                  <c:v>-1.702726999559911</c:v>
                </c:pt>
                <c:pt idx="45">
                  <c:v>-1.2640204025812711</c:v>
                </c:pt>
                <c:pt idx="46">
                  <c:v>-1.1043536686688888</c:v>
                </c:pt>
                <c:pt idx="47">
                  <c:v>-1.7410812171287458</c:v>
                </c:pt>
                <c:pt idx="48">
                  <c:v>-1.7666174552644398</c:v>
                </c:pt>
                <c:pt idx="49">
                  <c:v>-1.1708582644953196</c:v>
                </c:pt>
              </c:numCache>
            </c:numRef>
          </c:xVal>
          <c:yVal>
            <c:numRef>
              <c:f>[1]Sheet1!$D$2:$D$51</c:f>
              <c:numCache>
                <c:formatCode>General</c:formatCode>
                <c:ptCount val="50"/>
                <c:pt idx="0">
                  <c:v>-2.8916599999999861</c:v>
                </c:pt>
                <c:pt idx="1">
                  <c:v>-1.4471289999999959</c:v>
                </c:pt>
                <c:pt idx="2">
                  <c:v>-1.52627</c:v>
                </c:pt>
                <c:pt idx="3">
                  <c:v>-1.6689099999999999</c:v>
                </c:pt>
                <c:pt idx="4">
                  <c:v>-1.7725420000000001</c:v>
                </c:pt>
                <c:pt idx="5">
                  <c:v>-1.9719709999999999</c:v>
                </c:pt>
                <c:pt idx="6">
                  <c:v>-1.5376019999999961</c:v>
                </c:pt>
                <c:pt idx="7">
                  <c:v>-2.1904399999999997</c:v>
                </c:pt>
                <c:pt idx="8">
                  <c:v>-1.6000380000000001</c:v>
                </c:pt>
                <c:pt idx="9">
                  <c:v>-1.6592249999999964</c:v>
                </c:pt>
                <c:pt idx="10">
                  <c:v>-1.7553109999999998</c:v>
                </c:pt>
                <c:pt idx="11">
                  <c:v>-1.6135009999999999</c:v>
                </c:pt>
                <c:pt idx="12">
                  <c:v>-2.2596370000000001</c:v>
                </c:pt>
                <c:pt idx="13">
                  <c:v>-2.654299</c:v>
                </c:pt>
                <c:pt idx="14">
                  <c:v>-1.5231199999999998</c:v>
                </c:pt>
                <c:pt idx="15">
                  <c:v>-2.0861860000000001</c:v>
                </c:pt>
                <c:pt idx="16">
                  <c:v>-2.7407250000000012</c:v>
                </c:pt>
                <c:pt idx="17">
                  <c:v>-1.7293209999999959</c:v>
                </c:pt>
                <c:pt idx="18">
                  <c:v>-1.564368</c:v>
                </c:pt>
                <c:pt idx="19">
                  <c:v>-2.8538719999999977</c:v>
                </c:pt>
                <c:pt idx="20">
                  <c:v>-1.7208659999999998</c:v>
                </c:pt>
                <c:pt idx="21">
                  <c:v>-1.6533209999999998</c:v>
                </c:pt>
                <c:pt idx="22">
                  <c:v>-3.2730009999999998</c:v>
                </c:pt>
                <c:pt idx="23">
                  <c:v>-2.031517</c:v>
                </c:pt>
                <c:pt idx="24">
                  <c:v>-2.8538719999999977</c:v>
                </c:pt>
                <c:pt idx="25">
                  <c:v>-1.5185569999999999</c:v>
                </c:pt>
                <c:pt idx="26">
                  <c:v>-1.672641</c:v>
                </c:pt>
                <c:pt idx="27">
                  <c:v>-1.5963080000000001</c:v>
                </c:pt>
                <c:pt idx="28">
                  <c:v>-3.6320229999999967</c:v>
                </c:pt>
                <c:pt idx="29">
                  <c:v>-1.4175579999999999</c:v>
                </c:pt>
                <c:pt idx="30">
                  <c:v>-1.5819749999999961</c:v>
                </c:pt>
                <c:pt idx="31">
                  <c:v>-2.8538719999999977</c:v>
                </c:pt>
                <c:pt idx="32">
                  <c:v>-2.2662679999999997</c:v>
                </c:pt>
                <c:pt idx="34">
                  <c:v>-1.6255569999999999</c:v>
                </c:pt>
                <c:pt idx="35">
                  <c:v>-2.0253350000000001</c:v>
                </c:pt>
                <c:pt idx="36">
                  <c:v>-3.9330529999999921</c:v>
                </c:pt>
                <c:pt idx="37">
                  <c:v>-1.6706019999999999</c:v>
                </c:pt>
                <c:pt idx="38">
                  <c:v>-1.31158</c:v>
                </c:pt>
                <c:pt idx="39">
                  <c:v>-4.7781510000000003</c:v>
                </c:pt>
                <c:pt idx="40">
                  <c:v>-2.2182449999999987</c:v>
                </c:pt>
                <c:pt idx="41">
                  <c:v>-1.6533209999999998</c:v>
                </c:pt>
                <c:pt idx="42">
                  <c:v>-1.652995</c:v>
                </c:pt>
                <c:pt idx="43">
                  <c:v>-1.5056129999999999</c:v>
                </c:pt>
                <c:pt idx="44">
                  <c:v>-2.644612</c:v>
                </c:pt>
                <c:pt idx="45">
                  <c:v>-1.7383409999999999</c:v>
                </c:pt>
                <c:pt idx="46">
                  <c:v>-2.0951040000000001</c:v>
                </c:pt>
                <c:pt idx="47">
                  <c:v>-2.188202</c:v>
                </c:pt>
                <c:pt idx="48">
                  <c:v>-2.4436969999999998</c:v>
                </c:pt>
                <c:pt idx="49">
                  <c:v>-1.95533</c:v>
                </c:pt>
              </c:numCache>
            </c:numRef>
          </c:yVal>
        </c:ser>
        <c:axId val="51595904"/>
        <c:axId val="51610368"/>
      </c:scatterChart>
      <c:valAx>
        <c:axId val="51595904"/>
        <c:scaling>
          <c:orientation val="minMax"/>
          <c:max val="0"/>
          <c:min val="-4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log </a:t>
                </a:r>
                <a:r>
                  <a:rPr lang="en-US" i="1" dirty="0"/>
                  <a:t>PS</a:t>
                </a:r>
                <a:r>
                  <a:rPr lang="en-US" dirty="0"/>
                  <a:t> </a:t>
                </a:r>
                <a:r>
                  <a:rPr lang="en-US" dirty="0" smtClean="0"/>
                  <a:t>(</a:t>
                </a:r>
                <a:r>
                  <a:rPr lang="ru-RU" dirty="0" smtClean="0"/>
                  <a:t>рассчёт</a:t>
                </a:r>
                <a:r>
                  <a:rPr lang="en-US" dirty="0" smtClean="0"/>
                  <a:t>)</a:t>
                </a:r>
                <a:endParaRPr lang="lt-LT" dirty="0"/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/>
            </a:pPr>
            <a:endParaRPr lang="lt-LT"/>
          </a:p>
        </c:txPr>
        <c:crossAx val="51610368"/>
        <c:crosses val="autoZero"/>
        <c:crossBetween val="midCat"/>
        <c:majorUnit val="1"/>
      </c:valAx>
      <c:valAx>
        <c:axId val="51610368"/>
        <c:scaling>
          <c:orientation val="minMax"/>
          <c:max val="0"/>
          <c:min val="-6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log </a:t>
                </a:r>
                <a:r>
                  <a:rPr lang="en-US" i="1" dirty="0"/>
                  <a:t>PS</a:t>
                </a:r>
                <a:r>
                  <a:rPr lang="en-US" dirty="0"/>
                  <a:t> </a:t>
                </a:r>
                <a:r>
                  <a:rPr lang="en-US" dirty="0" smtClean="0"/>
                  <a:t>(</a:t>
                </a:r>
                <a:r>
                  <a:rPr lang="ru-RU" dirty="0" smtClean="0"/>
                  <a:t>эксперимент</a:t>
                </a:r>
                <a:r>
                  <a:rPr lang="en-US" dirty="0" smtClean="0"/>
                  <a:t>)</a:t>
                </a:r>
                <a:endParaRPr lang="lt-LT" dirty="0"/>
              </a:p>
            </c:rich>
          </c:tx>
        </c:title>
        <c:numFmt formatCode="General" sourceLinked="1"/>
        <c:tickLblPos val="nextTo"/>
        <c:spPr>
          <a:ln>
            <a:solidFill>
              <a:schemeClr val="tx1"/>
            </a:solidFill>
          </a:ln>
        </c:spPr>
        <c:crossAx val="51595904"/>
        <c:crosses val="autoZero"/>
        <c:crossBetween val="midCat"/>
        <c:majorUnit val="1"/>
      </c:valAx>
      <c:spPr>
        <a:ln>
          <a:solidFill>
            <a:schemeClr val="tx1"/>
          </a:solidFill>
        </a:ln>
      </c:spPr>
    </c:plotArea>
    <c:plotVisOnly val="1"/>
    <c:dispBlanksAs val="gap"/>
  </c:chart>
  <c:spPr>
    <a:solidFill>
      <a:schemeClr val="bg1"/>
    </a:solidFill>
    <a:ln>
      <a:noFill/>
    </a:ln>
  </c:spPr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lt-LT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ser>
          <c:idx val="1"/>
          <c:order val="0"/>
          <c:spPr>
            <a:ln w="2222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Pe!$AJ$2:$AJ$16</c:f>
              <c:numCache>
                <c:formatCode>General</c:formatCode>
                <c:ptCount val="15"/>
                <c:pt idx="0">
                  <c:v>-10</c:v>
                </c:pt>
                <c:pt idx="1">
                  <c:v>-9.5</c:v>
                </c:pt>
                <c:pt idx="2">
                  <c:v>-9</c:v>
                </c:pt>
                <c:pt idx="3">
                  <c:v>-8.5</c:v>
                </c:pt>
                <c:pt idx="4">
                  <c:v>-8</c:v>
                </c:pt>
                <c:pt idx="5">
                  <c:v>-7.5</c:v>
                </c:pt>
                <c:pt idx="6">
                  <c:v>-7</c:v>
                </c:pt>
                <c:pt idx="7">
                  <c:v>-6.5</c:v>
                </c:pt>
                <c:pt idx="8">
                  <c:v>-6</c:v>
                </c:pt>
                <c:pt idx="9">
                  <c:v>-5.5</c:v>
                </c:pt>
                <c:pt idx="10">
                  <c:v>-5</c:v>
                </c:pt>
                <c:pt idx="11">
                  <c:v>-4.5</c:v>
                </c:pt>
                <c:pt idx="12">
                  <c:v>-4</c:v>
                </c:pt>
                <c:pt idx="13">
                  <c:v>-3.5</c:v>
                </c:pt>
                <c:pt idx="14">
                  <c:v>-3</c:v>
                </c:pt>
              </c:numCache>
            </c:numRef>
          </c:xVal>
          <c:yVal>
            <c:numRef>
              <c:f>Pe!$AK$2:$AK$16</c:f>
              <c:numCache>
                <c:formatCode>General</c:formatCode>
                <c:ptCount val="15"/>
                <c:pt idx="0">
                  <c:v>3.7099921355032792E-4</c:v>
                </c:pt>
                <c:pt idx="1">
                  <c:v>1.1731971468309616E-3</c:v>
                </c:pt>
                <c:pt idx="2">
                  <c:v>3.7099213492264743E-3</c:v>
                </c:pt>
                <c:pt idx="3">
                  <c:v>1.1731263638670181E-2</c:v>
                </c:pt>
                <c:pt idx="4">
                  <c:v>3.7092136050420652E-2</c:v>
                </c:pt>
                <c:pt idx="5">
                  <c:v>0.11724188872217493</c:v>
                </c:pt>
                <c:pt idx="6">
                  <c:v>0.37021472891164675</c:v>
                </c:pt>
                <c:pt idx="7">
                  <c:v>1.1653791932257573</c:v>
                </c:pt>
                <c:pt idx="8">
                  <c:v>3.6325821879682567</c:v>
                </c:pt>
                <c:pt idx="9">
                  <c:v>10.983478623898414</c:v>
                </c:pt>
                <c:pt idx="10">
                  <c:v>30.337123749761663</c:v>
                </c:pt>
                <c:pt idx="11">
                  <c:v>66.198223052947327</c:v>
                </c:pt>
                <c:pt idx="12">
                  <c:v>94.904814683924542</c:v>
                </c:pt>
                <c:pt idx="13">
                  <c:v>99.898237187275612</c:v>
                </c:pt>
                <c:pt idx="14">
                  <c:v>99.999746127211182</c:v>
                </c:pt>
              </c:numCache>
            </c:numRef>
          </c:yVal>
          <c:smooth val="1"/>
        </c:ser>
        <c:ser>
          <c:idx val="0"/>
          <c:order val="1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Pe!$Y$2:$Y$578</c:f>
              <c:numCache>
                <c:formatCode>#,##0.00</c:formatCode>
                <c:ptCount val="577"/>
                <c:pt idx="0">
                  <c:v>-3.1054055551854791</c:v>
                </c:pt>
                <c:pt idx="1">
                  <c:v>-5.0447694000104004</c:v>
                </c:pt>
                <c:pt idx="2">
                  <c:v>-3.0811406092057667</c:v>
                </c:pt>
                <c:pt idx="3">
                  <c:v>-3.9062210187065212</c:v>
                </c:pt>
                <c:pt idx="4">
                  <c:v>-3.0960239277790338</c:v>
                </c:pt>
                <c:pt idx="5">
                  <c:v>-6.7741331548664654</c:v>
                </c:pt>
                <c:pt idx="6">
                  <c:v>-3.3158260341463377</c:v>
                </c:pt>
                <c:pt idx="7">
                  <c:v>-4.8970687181186054</c:v>
                </c:pt>
                <c:pt idx="8">
                  <c:v>-4.1416063477674046</c:v>
                </c:pt>
                <c:pt idx="9">
                  <c:v>-3.2504548976394658</c:v>
                </c:pt>
                <c:pt idx="10">
                  <c:v>-3.6177893473079465</c:v>
                </c:pt>
                <c:pt idx="11">
                  <c:v>-3.1733405043905401</c:v>
                </c:pt>
                <c:pt idx="12">
                  <c:v>-3.3424767655572976</c:v>
                </c:pt>
                <c:pt idx="13">
                  <c:v>-3.2028094239639167</c:v>
                </c:pt>
                <c:pt idx="14">
                  <c:v>-4.3804534067629159</c:v>
                </c:pt>
                <c:pt idx="15">
                  <c:v>-4.9261102876197667</c:v>
                </c:pt>
                <c:pt idx="16">
                  <c:v>-3.170974989526226</c:v>
                </c:pt>
                <c:pt idx="17">
                  <c:v>-3.3182770380874671</c:v>
                </c:pt>
                <c:pt idx="18">
                  <c:v>-8.4539944498680768</c:v>
                </c:pt>
                <c:pt idx="19">
                  <c:v>-3.3147495595391767</c:v>
                </c:pt>
                <c:pt idx="20">
                  <c:v>-3.1228668877488177</c:v>
                </c:pt>
                <c:pt idx="21">
                  <c:v>-4.963178275756337</c:v>
                </c:pt>
                <c:pt idx="22">
                  <c:v>-6.2166846552153805</c:v>
                </c:pt>
                <c:pt idx="23">
                  <c:v>-3.3474247148202281</c:v>
                </c:pt>
                <c:pt idx="24">
                  <c:v>-3.237366865115352</c:v>
                </c:pt>
                <c:pt idx="25">
                  <c:v>-6.9048875778153844</c:v>
                </c:pt>
                <c:pt idx="26">
                  <c:v>-5.6717774775198189</c:v>
                </c:pt>
                <c:pt idx="27">
                  <c:v>-5.6487473354992099</c:v>
                </c:pt>
                <c:pt idx="28">
                  <c:v>-6.6872356972030849</c:v>
                </c:pt>
                <c:pt idx="29">
                  <c:v>-3.3231945545499539</c:v>
                </c:pt>
                <c:pt idx="30">
                  <c:v>-3.641132818557927</c:v>
                </c:pt>
                <c:pt idx="31">
                  <c:v>-9.0624659654283679</c:v>
                </c:pt>
                <c:pt idx="32">
                  <c:v>-3.0566044197886173</c:v>
                </c:pt>
                <c:pt idx="33">
                  <c:v>-3.1004051061235787</c:v>
                </c:pt>
                <c:pt idx="34">
                  <c:v>-3.1013922322273215</c:v>
                </c:pt>
                <c:pt idx="35">
                  <c:v>-3.1787423373202182</c:v>
                </c:pt>
                <c:pt idx="36">
                  <c:v>-3.1265062212826402</c:v>
                </c:pt>
                <c:pt idx="37">
                  <c:v>-3.0570921009347587</c:v>
                </c:pt>
                <c:pt idx="38">
                  <c:v>-3.081751288691529</c:v>
                </c:pt>
                <c:pt idx="39">
                  <c:v>-3.3084815603344602</c:v>
                </c:pt>
                <c:pt idx="40">
                  <c:v>-5.6168063614259838</c:v>
                </c:pt>
                <c:pt idx="41">
                  <c:v>-3.1208520014706997</c:v>
                </c:pt>
                <c:pt idx="42">
                  <c:v>-5.4920410275570495</c:v>
                </c:pt>
                <c:pt idx="43">
                  <c:v>-5.8000830889223183</c:v>
                </c:pt>
                <c:pt idx="44">
                  <c:v>-3.4687445624942002</c:v>
                </c:pt>
                <c:pt idx="45">
                  <c:v>-3.2757744765932344</c:v>
                </c:pt>
                <c:pt idx="46">
                  <c:v>-3.3418334073439713</c:v>
                </c:pt>
                <c:pt idx="47">
                  <c:v>-3.0797452792839377</c:v>
                </c:pt>
                <c:pt idx="48">
                  <c:v>-3.1479898718000361</c:v>
                </c:pt>
                <c:pt idx="49">
                  <c:v>-3.0476800332383887</c:v>
                </c:pt>
                <c:pt idx="50">
                  <c:v>-4.0626918547771318</c:v>
                </c:pt>
                <c:pt idx="51">
                  <c:v>-3.7267679900430597</c:v>
                </c:pt>
                <c:pt idx="52">
                  <c:v>-3.2744779087304092</c:v>
                </c:pt>
                <c:pt idx="53">
                  <c:v>-3.1013266792329248</c:v>
                </c:pt>
                <c:pt idx="54">
                  <c:v>-3.1082216519931882</c:v>
                </c:pt>
                <c:pt idx="55">
                  <c:v>-3.0982410576626411</c:v>
                </c:pt>
                <c:pt idx="56">
                  <c:v>-3.1018493417346744</c:v>
                </c:pt>
                <c:pt idx="57">
                  <c:v>-3.1043375267256001</c:v>
                </c:pt>
                <c:pt idx="58">
                  <c:v>-3.097534878538923</c:v>
                </c:pt>
                <c:pt idx="59">
                  <c:v>-3.6147514583412041</c:v>
                </c:pt>
                <c:pt idx="60">
                  <c:v>-3.1757040463422292</c:v>
                </c:pt>
                <c:pt idx="61">
                  <c:v>-3.7963104910428029</c:v>
                </c:pt>
                <c:pt idx="62">
                  <c:v>-3.1820190576992582</c:v>
                </c:pt>
                <c:pt idx="63">
                  <c:v>-3.3162496863585198</c:v>
                </c:pt>
                <c:pt idx="64">
                  <c:v>-3.1215525916832707</c:v>
                </c:pt>
                <c:pt idx="65">
                  <c:v>-3.1132773983990898</c:v>
                </c:pt>
                <c:pt idx="66">
                  <c:v>-3.1164752268366978</c:v>
                </c:pt>
                <c:pt idx="67">
                  <c:v>-3.1879105422685368</c:v>
                </c:pt>
                <c:pt idx="68">
                  <c:v>-3.1583963005903293</c:v>
                </c:pt>
                <c:pt idx="69">
                  <c:v>-3.1082389532278447</c:v>
                </c:pt>
                <c:pt idx="70">
                  <c:v>-3.4791972113213818</c:v>
                </c:pt>
                <c:pt idx="71">
                  <c:v>-3.1310196853835177</c:v>
                </c:pt>
                <c:pt idx="72">
                  <c:v>-3.1262272133408979</c:v>
                </c:pt>
                <c:pt idx="73">
                  <c:v>-3.1766340035673872</c:v>
                </c:pt>
                <c:pt idx="74">
                  <c:v>-3.0945116192261315</c:v>
                </c:pt>
                <c:pt idx="75">
                  <c:v>-3.1212323280220686</c:v>
                </c:pt>
                <c:pt idx="76">
                  <c:v>-3.1892306704441422</c:v>
                </c:pt>
                <c:pt idx="77">
                  <c:v>-3.0998079213427467</c:v>
                </c:pt>
                <c:pt idx="78">
                  <c:v>-3.1431146144738804</c:v>
                </c:pt>
                <c:pt idx="79">
                  <c:v>-3.1539053034089477</c:v>
                </c:pt>
                <c:pt idx="80">
                  <c:v>-3.0866318749224493</c:v>
                </c:pt>
                <c:pt idx="81">
                  <c:v>-3.0829497681691254</c:v>
                </c:pt>
                <c:pt idx="82">
                  <c:v>-3.4951916540649952</c:v>
                </c:pt>
                <c:pt idx="83">
                  <c:v>-3.1075037639558212</c:v>
                </c:pt>
                <c:pt idx="84">
                  <c:v>-3.155341860008817</c:v>
                </c:pt>
                <c:pt idx="85">
                  <c:v>-3.2253837379672596</c:v>
                </c:pt>
                <c:pt idx="86">
                  <c:v>-3.6985981202756166</c:v>
                </c:pt>
                <c:pt idx="87">
                  <c:v>-3.3931159008148577</c:v>
                </c:pt>
                <c:pt idx="88">
                  <c:v>-5.0537443628295398</c:v>
                </c:pt>
                <c:pt idx="89">
                  <c:v>-3.0883752995141176</c:v>
                </c:pt>
                <c:pt idx="90">
                  <c:v>-7.9285141155510095</c:v>
                </c:pt>
                <c:pt idx="91">
                  <c:v>-3.0855562752724399</c:v>
                </c:pt>
                <c:pt idx="92">
                  <c:v>-3.0851356114800685</c:v>
                </c:pt>
                <c:pt idx="93">
                  <c:v>-3.1112987070237725</c:v>
                </c:pt>
                <c:pt idx="94">
                  <c:v>-3.0922372753664402</c:v>
                </c:pt>
                <c:pt idx="95">
                  <c:v>-3.0843816749537472</c:v>
                </c:pt>
                <c:pt idx="96">
                  <c:v>-3.0915554131784586</c:v>
                </c:pt>
                <c:pt idx="97">
                  <c:v>-3.0802871424883405</c:v>
                </c:pt>
                <c:pt idx="98">
                  <c:v>-3.1319744916687147</c:v>
                </c:pt>
                <c:pt idx="99">
                  <c:v>-3.1140719175064802</c:v>
                </c:pt>
                <c:pt idx="100">
                  <c:v>-3.0969530124569911</c:v>
                </c:pt>
                <c:pt idx="101">
                  <c:v>-3.0821648227835392</c:v>
                </c:pt>
                <c:pt idx="102">
                  <c:v>-3.092697746163183</c:v>
                </c:pt>
                <c:pt idx="103">
                  <c:v>-4.0172091125914822</c:v>
                </c:pt>
                <c:pt idx="104">
                  <c:v>-3.2897536071551872</c:v>
                </c:pt>
                <c:pt idx="105">
                  <c:v>-3.6332845567168492</c:v>
                </c:pt>
                <c:pt idx="106">
                  <c:v>-4.0581632869506539</c:v>
                </c:pt>
                <c:pt idx="107">
                  <c:v>-3.8334137062708988</c:v>
                </c:pt>
                <c:pt idx="108">
                  <c:v>-4.8370361742170305</c:v>
                </c:pt>
                <c:pt idx="109">
                  <c:v>-3.5156269706521477</c:v>
                </c:pt>
                <c:pt idx="110">
                  <c:v>-3.1449308836357552</c:v>
                </c:pt>
                <c:pt idx="111">
                  <c:v>-3.9902384864411267</c:v>
                </c:pt>
                <c:pt idx="112">
                  <c:v>-3.6486139769349912</c:v>
                </c:pt>
                <c:pt idx="113">
                  <c:v>-3.708260954854242</c:v>
                </c:pt>
                <c:pt idx="114">
                  <c:v>-4.5359253924573402</c:v>
                </c:pt>
                <c:pt idx="115">
                  <c:v>-4.0188170373003791</c:v>
                </c:pt>
                <c:pt idx="116">
                  <c:v>-4.5443073931511924</c:v>
                </c:pt>
                <c:pt idx="117">
                  <c:v>-4.8803201566514716</c:v>
                </c:pt>
                <c:pt idx="118">
                  <c:v>-3.2616214417047682</c:v>
                </c:pt>
                <c:pt idx="119">
                  <c:v>-3.1285897079528544</c:v>
                </c:pt>
                <c:pt idx="120">
                  <c:v>-3.1539459807785577</c:v>
                </c:pt>
                <c:pt idx="121">
                  <c:v>-3.1408980549638748</c:v>
                </c:pt>
                <c:pt idx="122">
                  <c:v>-3.145796063228238</c:v>
                </c:pt>
                <c:pt idx="123">
                  <c:v>-3.1178303360735171</c:v>
                </c:pt>
                <c:pt idx="124">
                  <c:v>-3.1394506766771508</c:v>
                </c:pt>
                <c:pt idx="125">
                  <c:v>-3.1181769598205062</c:v>
                </c:pt>
                <c:pt idx="126">
                  <c:v>-3.1604027341967447</c:v>
                </c:pt>
                <c:pt idx="127">
                  <c:v>-3.1073213667754467</c:v>
                </c:pt>
                <c:pt idx="128">
                  <c:v>-3.1384733830136513</c:v>
                </c:pt>
                <c:pt idx="129">
                  <c:v>-3.8003717928396812</c:v>
                </c:pt>
                <c:pt idx="130">
                  <c:v>-3.9776404933490541</c:v>
                </c:pt>
                <c:pt idx="131">
                  <c:v>-3.0481750325324413</c:v>
                </c:pt>
                <c:pt idx="132">
                  <c:v>-3.1535664582692711</c:v>
                </c:pt>
                <c:pt idx="133">
                  <c:v>-6.0167973534251908</c:v>
                </c:pt>
                <c:pt idx="134">
                  <c:v>-6.6416060006192579</c:v>
                </c:pt>
                <c:pt idx="135">
                  <c:v>-6.654625019853869</c:v>
                </c:pt>
                <c:pt idx="136">
                  <c:v>-6.2353429258904134</c:v>
                </c:pt>
                <c:pt idx="137">
                  <c:v>-7.7716371292931914</c:v>
                </c:pt>
                <c:pt idx="138">
                  <c:v>-6.3962547375739742</c:v>
                </c:pt>
                <c:pt idx="139">
                  <c:v>-6.5551131291334856</c:v>
                </c:pt>
                <c:pt idx="140">
                  <c:v>-6.3043488498563756</c:v>
                </c:pt>
                <c:pt idx="141">
                  <c:v>-5.5275566171565131</c:v>
                </c:pt>
                <c:pt idx="142">
                  <c:v>-3.1267447755288575</c:v>
                </c:pt>
                <c:pt idx="143">
                  <c:v>-3.2789931073806442</c:v>
                </c:pt>
                <c:pt idx="144">
                  <c:v>-6.4994783664382885</c:v>
                </c:pt>
                <c:pt idx="145">
                  <c:v>-3.1212511552201465</c:v>
                </c:pt>
                <c:pt idx="146">
                  <c:v>-3.7658789334687142</c:v>
                </c:pt>
                <c:pt idx="147">
                  <c:v>-8.0837195713392749</c:v>
                </c:pt>
                <c:pt idx="148">
                  <c:v>-3.0604995726851842</c:v>
                </c:pt>
                <c:pt idx="149">
                  <c:v>-3.1463757797261342</c:v>
                </c:pt>
                <c:pt idx="150">
                  <c:v>-3.5402020705048787</c:v>
                </c:pt>
                <c:pt idx="151">
                  <c:v>-3.1928171653822384</c:v>
                </c:pt>
                <c:pt idx="152">
                  <c:v>-3.1498219333302777</c:v>
                </c:pt>
                <c:pt idx="153">
                  <c:v>-3.1928171653822384</c:v>
                </c:pt>
                <c:pt idx="154">
                  <c:v>-3.2071406399062807</c:v>
                </c:pt>
                <c:pt idx="155">
                  <c:v>-3.1905982776979807</c:v>
                </c:pt>
                <c:pt idx="156">
                  <c:v>-3.2274889795164916</c:v>
                </c:pt>
                <c:pt idx="157">
                  <c:v>-3.1635568646017296</c:v>
                </c:pt>
                <c:pt idx="158">
                  <c:v>-3.6400512678831052</c:v>
                </c:pt>
                <c:pt idx="159">
                  <c:v>-8.1180705672936089</c:v>
                </c:pt>
                <c:pt idx="160">
                  <c:v>-3.0992912896116382</c:v>
                </c:pt>
                <c:pt idx="161">
                  <c:v>-3.3120242813974152</c:v>
                </c:pt>
                <c:pt idx="162">
                  <c:v>-3.1238264329339889</c:v>
                </c:pt>
                <c:pt idx="163">
                  <c:v>-3.116830077544626</c:v>
                </c:pt>
                <c:pt idx="164">
                  <c:v>-3.0958530454012587</c:v>
                </c:pt>
                <c:pt idx="165">
                  <c:v>-3.3485068489998882</c:v>
                </c:pt>
                <c:pt idx="166">
                  <c:v>-4.0640134799371355</c:v>
                </c:pt>
                <c:pt idx="167">
                  <c:v>-3.3477162990196461</c:v>
                </c:pt>
                <c:pt idx="168">
                  <c:v>-3.3283114356748538</c:v>
                </c:pt>
                <c:pt idx="169">
                  <c:v>-3.0934606810308267</c:v>
                </c:pt>
                <c:pt idx="170">
                  <c:v>-4.0979584877925088</c:v>
                </c:pt>
                <c:pt idx="171">
                  <c:v>-4.3084705730835715</c:v>
                </c:pt>
                <c:pt idx="172">
                  <c:v>-3.3673852627436411</c:v>
                </c:pt>
                <c:pt idx="173">
                  <c:v>-4.1112262714189285</c:v>
                </c:pt>
                <c:pt idx="174">
                  <c:v>-3.647208958803831</c:v>
                </c:pt>
                <c:pt idx="175">
                  <c:v>-3.3816565436163213</c:v>
                </c:pt>
                <c:pt idx="176">
                  <c:v>-3.1439849063151324</c:v>
                </c:pt>
                <c:pt idx="177">
                  <c:v>-3.2171238039321812</c:v>
                </c:pt>
                <c:pt idx="178">
                  <c:v>-6.0611917547993794</c:v>
                </c:pt>
                <c:pt idx="179">
                  <c:v>-3.1167038047684907</c:v>
                </c:pt>
                <c:pt idx="181">
                  <c:v>-3.3131486210888221</c:v>
                </c:pt>
                <c:pt idx="182">
                  <c:v>-3.0908129076101187</c:v>
                </c:pt>
                <c:pt idx="183">
                  <c:v>-3.1023007123075397</c:v>
                </c:pt>
                <c:pt idx="184">
                  <c:v>-3.1056206502434982</c:v>
                </c:pt>
                <c:pt idx="185">
                  <c:v>-4.8816494475520544</c:v>
                </c:pt>
                <c:pt idx="186">
                  <c:v>-6.9342889043875484</c:v>
                </c:pt>
                <c:pt idx="187">
                  <c:v>-3.6011768461481042</c:v>
                </c:pt>
                <c:pt idx="188">
                  <c:v>-3.1186173180661689</c:v>
                </c:pt>
                <c:pt idx="189">
                  <c:v>-3.1426263413383841</c:v>
                </c:pt>
                <c:pt idx="190">
                  <c:v>-3.1348217836460401</c:v>
                </c:pt>
                <c:pt idx="191">
                  <c:v>-3.7698661866711576</c:v>
                </c:pt>
                <c:pt idx="192">
                  <c:v>-3.6090271767884832</c:v>
                </c:pt>
                <c:pt idx="193">
                  <c:v>-3.3436395374048962</c:v>
                </c:pt>
                <c:pt idx="194">
                  <c:v>-3.0964249259050867</c:v>
                </c:pt>
                <c:pt idx="195">
                  <c:v>-3.1960174594199309</c:v>
                </c:pt>
                <c:pt idx="196">
                  <c:v>-3.6703038322783081</c:v>
                </c:pt>
                <c:pt idx="197">
                  <c:v>-5.3485512451393955</c:v>
                </c:pt>
                <c:pt idx="198">
                  <c:v>-3.1020532474488607</c:v>
                </c:pt>
                <c:pt idx="199">
                  <c:v>-3.1036147208457612</c:v>
                </c:pt>
                <c:pt idx="200">
                  <c:v>-4.7523496256391535</c:v>
                </c:pt>
                <c:pt idx="201">
                  <c:v>-4.0168933332156183</c:v>
                </c:pt>
                <c:pt idx="202">
                  <c:v>-3.1307640918420052</c:v>
                </c:pt>
                <c:pt idx="203">
                  <c:v>-5.3862961781897978</c:v>
                </c:pt>
                <c:pt idx="204">
                  <c:v>-3.8089494019419039</c:v>
                </c:pt>
                <c:pt idx="205">
                  <c:v>-5.1198255713919245</c:v>
                </c:pt>
                <c:pt idx="206">
                  <c:v>-3.876572045656554</c:v>
                </c:pt>
                <c:pt idx="207">
                  <c:v>-3.1842296903500857</c:v>
                </c:pt>
                <c:pt idx="208">
                  <c:v>-3.2047304228616595</c:v>
                </c:pt>
                <c:pt idx="209">
                  <c:v>-4.1515056896403202</c:v>
                </c:pt>
                <c:pt idx="210">
                  <c:v>-3.440617927680222</c:v>
                </c:pt>
                <c:pt idx="211">
                  <c:v>-3.1111034314803807</c:v>
                </c:pt>
                <c:pt idx="212">
                  <c:v>-4.4227788519004347</c:v>
                </c:pt>
                <c:pt idx="213">
                  <c:v>-3.1842561300209122</c:v>
                </c:pt>
                <c:pt idx="214">
                  <c:v>-3.1013992247234192</c:v>
                </c:pt>
                <c:pt idx="215">
                  <c:v>-3.0871512542105952</c:v>
                </c:pt>
                <c:pt idx="216">
                  <c:v>-3.0915132383632171</c:v>
                </c:pt>
                <c:pt idx="217">
                  <c:v>-3.8048767789721452</c:v>
                </c:pt>
                <c:pt idx="218">
                  <c:v>-3.1505454228710597</c:v>
                </c:pt>
                <c:pt idx="219">
                  <c:v>-3.0998058683213152</c:v>
                </c:pt>
                <c:pt idx="220">
                  <c:v>-3.0902058010723552</c:v>
                </c:pt>
                <c:pt idx="221">
                  <c:v>-3.1366712734717361</c:v>
                </c:pt>
                <c:pt idx="222">
                  <c:v>-5.1769004672172745</c:v>
                </c:pt>
                <c:pt idx="224">
                  <c:v>-4.5134564518043314</c:v>
                </c:pt>
                <c:pt idx="225">
                  <c:v>-3.1624065678966895</c:v>
                </c:pt>
                <c:pt idx="226">
                  <c:v>-3.5300724269809387</c:v>
                </c:pt>
                <c:pt idx="227">
                  <c:v>-3.2583284640352033</c:v>
                </c:pt>
                <c:pt idx="228">
                  <c:v>-3.4600218758983812</c:v>
                </c:pt>
                <c:pt idx="229">
                  <c:v>-3.0925823611337977</c:v>
                </c:pt>
                <c:pt idx="230">
                  <c:v>-3.4490370069050682</c:v>
                </c:pt>
                <c:pt idx="231">
                  <c:v>-3.0862672628045051</c:v>
                </c:pt>
                <c:pt idx="232">
                  <c:v>-3.0992194214220747</c:v>
                </c:pt>
                <c:pt idx="233">
                  <c:v>-3.2214460123676116</c:v>
                </c:pt>
                <c:pt idx="234">
                  <c:v>-3.4679274803921882</c:v>
                </c:pt>
                <c:pt idx="235">
                  <c:v>-3.158810750924895</c:v>
                </c:pt>
                <c:pt idx="236">
                  <c:v>-3.0855025394636328</c:v>
                </c:pt>
                <c:pt idx="237">
                  <c:v>-3.3323940292686927</c:v>
                </c:pt>
                <c:pt idx="238">
                  <c:v>-3.1287680126419612</c:v>
                </c:pt>
                <c:pt idx="239">
                  <c:v>-3.2056422806643532</c:v>
                </c:pt>
                <c:pt idx="240">
                  <c:v>-3.47866099757703</c:v>
                </c:pt>
                <c:pt idx="241">
                  <c:v>-3.1164613183576835</c:v>
                </c:pt>
                <c:pt idx="242">
                  <c:v>-3.0969493273433537</c:v>
                </c:pt>
                <c:pt idx="243">
                  <c:v>-3.4092319646831939</c:v>
                </c:pt>
                <c:pt idx="244">
                  <c:v>-3.1305153547522213</c:v>
                </c:pt>
                <c:pt idx="245">
                  <c:v>-3.1227121019920072</c:v>
                </c:pt>
                <c:pt idx="246">
                  <c:v>-3.9272010834979851</c:v>
                </c:pt>
                <c:pt idx="247">
                  <c:v>-3.5575252668635802</c:v>
                </c:pt>
                <c:pt idx="248">
                  <c:v>-3.1158206967131927</c:v>
                </c:pt>
                <c:pt idx="249">
                  <c:v>-3.1295745432501212</c:v>
                </c:pt>
                <c:pt idx="250">
                  <c:v>-3.1207193234259591</c:v>
                </c:pt>
                <c:pt idx="251">
                  <c:v>-3.1355441748439077</c:v>
                </c:pt>
                <c:pt idx="252">
                  <c:v>-6.4402496390483934</c:v>
                </c:pt>
                <c:pt idx="253">
                  <c:v>-3.1567698601902339</c:v>
                </c:pt>
                <c:pt idx="254">
                  <c:v>-7.5879994930042134</c:v>
                </c:pt>
                <c:pt idx="255">
                  <c:v>-6.1543343099702543</c:v>
                </c:pt>
                <c:pt idx="256">
                  <c:v>-7.6473779811762661</c:v>
                </c:pt>
                <c:pt idx="257">
                  <c:v>-3.1012816074659622</c:v>
                </c:pt>
                <c:pt idx="258">
                  <c:v>-3.1143519987482078</c:v>
                </c:pt>
                <c:pt idx="259">
                  <c:v>-3.1375737106664103</c:v>
                </c:pt>
                <c:pt idx="260">
                  <c:v>-3.0952730252302727</c:v>
                </c:pt>
                <c:pt idx="261">
                  <c:v>-3.1278567531713692</c:v>
                </c:pt>
                <c:pt idx="262">
                  <c:v>-3.2075679992162351</c:v>
                </c:pt>
                <c:pt idx="263">
                  <c:v>-3.6559302848017992</c:v>
                </c:pt>
                <c:pt idx="264">
                  <c:v>-4.4516926966470489</c:v>
                </c:pt>
                <c:pt idx="265">
                  <c:v>-4.0061525487546374</c:v>
                </c:pt>
                <c:pt idx="266">
                  <c:v>-3.1123896843297767</c:v>
                </c:pt>
                <c:pt idx="267">
                  <c:v>-3.138472963371076</c:v>
                </c:pt>
                <c:pt idx="268">
                  <c:v>-3.1366674556468777</c:v>
                </c:pt>
                <c:pt idx="269">
                  <c:v>-3.1134617547093275</c:v>
                </c:pt>
                <c:pt idx="270">
                  <c:v>-3.1681328646859477</c:v>
                </c:pt>
                <c:pt idx="271">
                  <c:v>-3.0441826124872291</c:v>
                </c:pt>
                <c:pt idx="272">
                  <c:v>-4.0188170373003791</c:v>
                </c:pt>
                <c:pt idx="273">
                  <c:v>-3.7607749697144892</c:v>
                </c:pt>
                <c:pt idx="274">
                  <c:v>-3.1680213678451334</c:v>
                </c:pt>
                <c:pt idx="275">
                  <c:v>-3.1680213678451334</c:v>
                </c:pt>
                <c:pt idx="276">
                  <c:v>-3.1686714816139019</c:v>
                </c:pt>
                <c:pt idx="277">
                  <c:v>-3.5795785925047237</c:v>
                </c:pt>
                <c:pt idx="278">
                  <c:v>-6.6648852011954602</c:v>
                </c:pt>
                <c:pt idx="279">
                  <c:v>-3.1490244251588377</c:v>
                </c:pt>
                <c:pt idx="280">
                  <c:v>-3.1471543878128276</c:v>
                </c:pt>
                <c:pt idx="281">
                  <c:v>-3.3336855430713053</c:v>
                </c:pt>
                <c:pt idx="282">
                  <c:v>-3.1679445721082042</c:v>
                </c:pt>
                <c:pt idx="283">
                  <c:v>-3.1378382363869401</c:v>
                </c:pt>
                <c:pt idx="285">
                  <c:v>-3.0556198514550839</c:v>
                </c:pt>
                <c:pt idx="286">
                  <c:v>-3.0948567847643966</c:v>
                </c:pt>
                <c:pt idx="287">
                  <c:v>-3.1065859030617577</c:v>
                </c:pt>
                <c:pt idx="288">
                  <c:v>-3.054238239134234</c:v>
                </c:pt>
                <c:pt idx="289">
                  <c:v>-3.4774738912354972</c:v>
                </c:pt>
                <c:pt idx="290">
                  <c:v>-3.1025958462343612</c:v>
                </c:pt>
                <c:pt idx="291">
                  <c:v>-3.9720884177242528</c:v>
                </c:pt>
                <c:pt idx="292">
                  <c:v>-3.9694771297315827</c:v>
                </c:pt>
                <c:pt idx="293">
                  <c:v>-3.3457951359820748</c:v>
                </c:pt>
                <c:pt idx="294">
                  <c:v>-4.2443776402548083</c:v>
                </c:pt>
                <c:pt idx="295">
                  <c:v>-4.5214956143564216</c:v>
                </c:pt>
                <c:pt idx="296">
                  <c:v>-3.9787795502394836</c:v>
                </c:pt>
                <c:pt idx="297">
                  <c:v>-4.0755665798322696</c:v>
                </c:pt>
                <c:pt idx="298">
                  <c:v>-3.2747685319905342</c:v>
                </c:pt>
                <c:pt idx="299">
                  <c:v>-3.1409438432852443</c:v>
                </c:pt>
                <c:pt idx="300">
                  <c:v>-3.3068259611434527</c:v>
                </c:pt>
                <c:pt idx="301">
                  <c:v>-3.1737946361099452</c:v>
                </c:pt>
                <c:pt idx="302">
                  <c:v>-4.0971059010610755</c:v>
                </c:pt>
                <c:pt idx="303">
                  <c:v>-6.5204598377859799</c:v>
                </c:pt>
                <c:pt idx="304">
                  <c:v>-3.2667634489309196</c:v>
                </c:pt>
                <c:pt idx="305">
                  <c:v>-3.2066392025235801</c:v>
                </c:pt>
                <c:pt idx="306">
                  <c:v>-3.1393063688378882</c:v>
                </c:pt>
                <c:pt idx="307">
                  <c:v>-3.1271419399262972</c:v>
                </c:pt>
                <c:pt idx="308">
                  <c:v>-7.9590364724779485</c:v>
                </c:pt>
                <c:pt idx="309">
                  <c:v>-3.6416958042969809</c:v>
                </c:pt>
                <c:pt idx="310">
                  <c:v>-3.3674785717776392</c:v>
                </c:pt>
                <c:pt idx="311">
                  <c:v>-3.1463614248724241</c:v>
                </c:pt>
                <c:pt idx="312">
                  <c:v>-3.1494613075905802</c:v>
                </c:pt>
                <c:pt idx="313">
                  <c:v>-3.1974547702284002</c:v>
                </c:pt>
                <c:pt idx="314">
                  <c:v>-4.539363022935043</c:v>
                </c:pt>
                <c:pt idx="315">
                  <c:v>-3.1195861295297367</c:v>
                </c:pt>
                <c:pt idx="316">
                  <c:v>-4.0888224630260819</c:v>
                </c:pt>
                <c:pt idx="317">
                  <c:v>-3.9660018642852726</c:v>
                </c:pt>
                <c:pt idx="318">
                  <c:v>-3.1305882188485494</c:v>
                </c:pt>
                <c:pt idx="319">
                  <c:v>-15.790053929853933</c:v>
                </c:pt>
                <c:pt idx="320">
                  <c:v>-3.1187810947878272</c:v>
                </c:pt>
                <c:pt idx="321">
                  <c:v>-3.3173492098851587</c:v>
                </c:pt>
                <c:pt idx="322">
                  <c:v>-4.5484517768459245</c:v>
                </c:pt>
                <c:pt idx="323">
                  <c:v>-3.1094992124967802</c:v>
                </c:pt>
                <c:pt idx="324">
                  <c:v>-5.8290351715137252</c:v>
                </c:pt>
                <c:pt idx="325">
                  <c:v>-3.4783124888719432</c:v>
                </c:pt>
                <c:pt idx="326">
                  <c:v>-3.1112461432570777</c:v>
                </c:pt>
                <c:pt idx="327">
                  <c:v>-3.1051336767937072</c:v>
                </c:pt>
                <c:pt idx="328">
                  <c:v>-3.2716745076334255</c:v>
                </c:pt>
                <c:pt idx="329">
                  <c:v>-3.1388609362938968</c:v>
                </c:pt>
                <c:pt idx="330">
                  <c:v>-5.160272827086744</c:v>
                </c:pt>
                <c:pt idx="331">
                  <c:v>-7.4254896869804075</c:v>
                </c:pt>
                <c:pt idx="332">
                  <c:v>-9.0761697881825416</c:v>
                </c:pt>
                <c:pt idx="333">
                  <c:v>-3.2493896933097344</c:v>
                </c:pt>
                <c:pt idx="334">
                  <c:v>-3.1329327942184597</c:v>
                </c:pt>
                <c:pt idx="335">
                  <c:v>-3.1598650590277777</c:v>
                </c:pt>
                <c:pt idx="336">
                  <c:v>-3.4043776640381398</c:v>
                </c:pt>
                <c:pt idx="338">
                  <c:v>-3.1332280477697152</c:v>
                </c:pt>
                <c:pt idx="339">
                  <c:v>-3.1661079545340391</c:v>
                </c:pt>
                <c:pt idx="340">
                  <c:v>-3.2954060523482478</c:v>
                </c:pt>
                <c:pt idx="341">
                  <c:v>-3.1021056633976007</c:v>
                </c:pt>
                <c:pt idx="342">
                  <c:v>-5.1789728049440411</c:v>
                </c:pt>
                <c:pt idx="343">
                  <c:v>-3.1563417416620121</c:v>
                </c:pt>
                <c:pt idx="344">
                  <c:v>-3.1614545789020139</c:v>
                </c:pt>
                <c:pt idx="345">
                  <c:v>-3.0959701824606238</c:v>
                </c:pt>
                <c:pt idx="346">
                  <c:v>-3.1088016646195062</c:v>
                </c:pt>
                <c:pt idx="347">
                  <c:v>-3.1011402083845212</c:v>
                </c:pt>
                <c:pt idx="348">
                  <c:v>-20</c:v>
                </c:pt>
                <c:pt idx="349">
                  <c:v>-3.1422658447052867</c:v>
                </c:pt>
                <c:pt idx="350">
                  <c:v>-8.412643123702523</c:v>
                </c:pt>
                <c:pt idx="351">
                  <c:v>-3.1414613908827689</c:v>
                </c:pt>
                <c:pt idx="352">
                  <c:v>-3.1392276561950552</c:v>
                </c:pt>
                <c:pt idx="353">
                  <c:v>-3.4097606141739973</c:v>
                </c:pt>
                <c:pt idx="354">
                  <c:v>-7.7793183770905117</c:v>
                </c:pt>
                <c:pt idx="355">
                  <c:v>-3.0845582851344675</c:v>
                </c:pt>
                <c:pt idx="356">
                  <c:v>-7.6429203627666755</c:v>
                </c:pt>
                <c:pt idx="357">
                  <c:v>-3.1331763015875627</c:v>
                </c:pt>
                <c:pt idx="358">
                  <c:v>-3.1317425357953388</c:v>
                </c:pt>
                <c:pt idx="359">
                  <c:v>-7.0511485803799294</c:v>
                </c:pt>
                <c:pt idx="360">
                  <c:v>-7.0546672193522362</c:v>
                </c:pt>
                <c:pt idx="361">
                  <c:v>-5.4600055838509478</c:v>
                </c:pt>
                <c:pt idx="362">
                  <c:v>-7.5121632272616328</c:v>
                </c:pt>
                <c:pt idx="363">
                  <c:v>-3.1126041816911525</c:v>
                </c:pt>
                <c:pt idx="364">
                  <c:v>-5.3177851544817258</c:v>
                </c:pt>
                <c:pt idx="365">
                  <c:v>-3.2309903731279292</c:v>
                </c:pt>
                <c:pt idx="366">
                  <c:v>-3.1945784280925746</c:v>
                </c:pt>
                <c:pt idx="367">
                  <c:v>-3.1101142028096005</c:v>
                </c:pt>
                <c:pt idx="368">
                  <c:v>-4.4276870259281083</c:v>
                </c:pt>
                <c:pt idx="369">
                  <c:v>-3.3956338397645527</c:v>
                </c:pt>
                <c:pt idx="370">
                  <c:v>-4.5316579833892483</c:v>
                </c:pt>
                <c:pt idx="371">
                  <c:v>-3.1050928949988768</c:v>
                </c:pt>
                <c:pt idx="372">
                  <c:v>-3.2864650480104816</c:v>
                </c:pt>
                <c:pt idx="373">
                  <c:v>-4.2074727012373172</c:v>
                </c:pt>
                <c:pt idx="374">
                  <c:v>-3.0691812991901601</c:v>
                </c:pt>
                <c:pt idx="375">
                  <c:v>-3.2015385035275856</c:v>
                </c:pt>
                <c:pt idx="376">
                  <c:v>-4.8666720611171623</c:v>
                </c:pt>
                <c:pt idx="377">
                  <c:v>-3.8176091903444167</c:v>
                </c:pt>
                <c:pt idx="378">
                  <c:v>-5.6500818892595666</c:v>
                </c:pt>
                <c:pt idx="379">
                  <c:v>-5.2013386310061573</c:v>
                </c:pt>
                <c:pt idx="380">
                  <c:v>-3.5908862872873364</c:v>
                </c:pt>
                <c:pt idx="381">
                  <c:v>-20</c:v>
                </c:pt>
                <c:pt idx="382">
                  <c:v>-16.424153951392977</c:v>
                </c:pt>
                <c:pt idx="383">
                  <c:v>-3.1136468806751147</c:v>
                </c:pt>
                <c:pt idx="384">
                  <c:v>-3.0281441029275986</c:v>
                </c:pt>
                <c:pt idx="385">
                  <c:v>-3.2199655606749382</c:v>
                </c:pt>
                <c:pt idx="386">
                  <c:v>-3.9992304922339477</c:v>
                </c:pt>
                <c:pt idx="387">
                  <c:v>-3.6401315384603889</c:v>
                </c:pt>
                <c:pt idx="388">
                  <c:v>-7.84441876085197</c:v>
                </c:pt>
                <c:pt idx="389">
                  <c:v>-3.1047484533035967</c:v>
                </c:pt>
                <c:pt idx="390">
                  <c:v>-3.1368862427565252</c:v>
                </c:pt>
                <c:pt idx="391">
                  <c:v>-5.7682071489637794</c:v>
                </c:pt>
                <c:pt idx="392">
                  <c:v>-5.9407814266716734</c:v>
                </c:pt>
                <c:pt idx="394">
                  <c:v>-20</c:v>
                </c:pt>
                <c:pt idx="395">
                  <c:v>-3.1593159135162727</c:v>
                </c:pt>
                <c:pt idx="396">
                  <c:v>-6.6938426449500916</c:v>
                </c:pt>
                <c:pt idx="397">
                  <c:v>-6.5</c:v>
                </c:pt>
                <c:pt idx="398">
                  <c:v>-3.1303596220014471</c:v>
                </c:pt>
                <c:pt idx="399">
                  <c:v>-5.4606322012897506</c:v>
                </c:pt>
                <c:pt idx="400">
                  <c:v>-3.1023452792591364</c:v>
                </c:pt>
                <c:pt idx="401">
                  <c:v>-3.894259467522676</c:v>
                </c:pt>
                <c:pt idx="402">
                  <c:v>-3.3061777686346692</c:v>
                </c:pt>
                <c:pt idx="403">
                  <c:v>-3.1172505213950621</c:v>
                </c:pt>
                <c:pt idx="404">
                  <c:v>-3.1450945691798453</c:v>
                </c:pt>
                <c:pt idx="405">
                  <c:v>-3.0976024544429084</c:v>
                </c:pt>
                <c:pt idx="406">
                  <c:v>-8.330868483559648</c:v>
                </c:pt>
                <c:pt idx="407">
                  <c:v>-6.7389137587651149</c:v>
                </c:pt>
                <c:pt idx="409">
                  <c:v>-3.1855908063634</c:v>
                </c:pt>
                <c:pt idx="410">
                  <c:v>-7.1019192021840638</c:v>
                </c:pt>
                <c:pt idx="411">
                  <c:v>-4.3103037027217024</c:v>
                </c:pt>
                <c:pt idx="412">
                  <c:v>-3.1525791024232777</c:v>
                </c:pt>
                <c:pt idx="413">
                  <c:v>-3.1745392398021401</c:v>
                </c:pt>
                <c:pt idx="414">
                  <c:v>-2.9986521261424577</c:v>
                </c:pt>
                <c:pt idx="415">
                  <c:v>-3.2313906707364892</c:v>
                </c:pt>
                <c:pt idx="416">
                  <c:v>-3.1178025334588337</c:v>
                </c:pt>
                <c:pt idx="417">
                  <c:v>-3.1425403192813972</c:v>
                </c:pt>
                <c:pt idx="418">
                  <c:v>-3.1371249089193949</c:v>
                </c:pt>
                <c:pt idx="419">
                  <c:v>-3.5753157277296226</c:v>
                </c:pt>
                <c:pt idx="420">
                  <c:v>-7.2930224880485994</c:v>
                </c:pt>
                <c:pt idx="421">
                  <c:v>-3.1436736912639782</c:v>
                </c:pt>
                <c:pt idx="422">
                  <c:v>-3.1489006227553986</c:v>
                </c:pt>
                <c:pt idx="423">
                  <c:v>-3.0716280447310678</c:v>
                </c:pt>
                <c:pt idx="424">
                  <c:v>-3.0731194406104292</c:v>
                </c:pt>
                <c:pt idx="425">
                  <c:v>-3.1045302300586402</c:v>
                </c:pt>
                <c:pt idx="426">
                  <c:v>-3.2549659422415202</c:v>
                </c:pt>
                <c:pt idx="427">
                  <c:v>-3.0553912499155436</c:v>
                </c:pt>
                <c:pt idx="428">
                  <c:v>-5.7980596368329218</c:v>
                </c:pt>
                <c:pt idx="429">
                  <c:v>-3.1037920206527612</c:v>
                </c:pt>
                <c:pt idx="430">
                  <c:v>-3.0880711350673242</c:v>
                </c:pt>
                <c:pt idx="431">
                  <c:v>-5.0554997369102965</c:v>
                </c:pt>
                <c:pt idx="432">
                  <c:v>-3.1562009065493526</c:v>
                </c:pt>
                <c:pt idx="433">
                  <c:v>-3.1511385447840872</c:v>
                </c:pt>
                <c:pt idx="434">
                  <c:v>-3.0977389840400198</c:v>
                </c:pt>
                <c:pt idx="435">
                  <c:v>-3.221299481283507</c:v>
                </c:pt>
                <c:pt idx="436">
                  <c:v>-3.0765447698580002</c:v>
                </c:pt>
                <c:pt idx="437">
                  <c:v>-3.1363074283233039</c:v>
                </c:pt>
                <c:pt idx="438">
                  <c:v>-3.179940717016251</c:v>
                </c:pt>
                <c:pt idx="439">
                  <c:v>-6.0096632235403682</c:v>
                </c:pt>
                <c:pt idx="440">
                  <c:v>-3.1112400125746427</c:v>
                </c:pt>
                <c:pt idx="441">
                  <c:v>-3.6063430605395848</c:v>
                </c:pt>
                <c:pt idx="442">
                  <c:v>-3.1806960210536599</c:v>
                </c:pt>
                <c:pt idx="443">
                  <c:v>-3.2023702839184152</c:v>
                </c:pt>
                <c:pt idx="444">
                  <c:v>-4.0727464110497014</c:v>
                </c:pt>
                <c:pt idx="445">
                  <c:v>-3.0880390726526858</c:v>
                </c:pt>
                <c:pt idx="446">
                  <c:v>-3.0787058372461185</c:v>
                </c:pt>
                <c:pt idx="447">
                  <c:v>-3.4489423247409938</c:v>
                </c:pt>
                <c:pt idx="448">
                  <c:v>-3.1492660682268152</c:v>
                </c:pt>
                <c:pt idx="449">
                  <c:v>-5.6723479538336434</c:v>
                </c:pt>
                <c:pt idx="450">
                  <c:v>-3.1565693684340097</c:v>
                </c:pt>
                <c:pt idx="451">
                  <c:v>-3.1976711194036787</c:v>
                </c:pt>
                <c:pt idx="452">
                  <c:v>-3.317511801040844</c:v>
                </c:pt>
                <c:pt idx="453">
                  <c:v>-3.143912681825447</c:v>
                </c:pt>
                <c:pt idx="454">
                  <c:v>-4.1083815881525796</c:v>
                </c:pt>
                <c:pt idx="455">
                  <c:v>-3.1384231935753264</c:v>
                </c:pt>
                <c:pt idx="456">
                  <c:v>-3.0947948808826307</c:v>
                </c:pt>
                <c:pt idx="457">
                  <c:v>-4.4806726342307019</c:v>
                </c:pt>
                <c:pt idx="458">
                  <c:v>-3.0405033508870472</c:v>
                </c:pt>
                <c:pt idx="459">
                  <c:v>-3.0928100915924039</c:v>
                </c:pt>
                <c:pt idx="460">
                  <c:v>-3.2688198201812408</c:v>
                </c:pt>
                <c:pt idx="461">
                  <c:v>-3.2042313429935407</c:v>
                </c:pt>
                <c:pt idx="462">
                  <c:v>-3.1465655690519752</c:v>
                </c:pt>
                <c:pt idx="463">
                  <c:v>-3.1037514062808071</c:v>
                </c:pt>
                <c:pt idx="464">
                  <c:v>-2.9815035562558898</c:v>
                </c:pt>
                <c:pt idx="465">
                  <c:v>-3.1748897320861471</c:v>
                </c:pt>
                <c:pt idx="466">
                  <c:v>-3.1269492485390802</c:v>
                </c:pt>
                <c:pt idx="467">
                  <c:v>-3.098188104616896</c:v>
                </c:pt>
                <c:pt idx="468">
                  <c:v>-3.1530052779035342</c:v>
                </c:pt>
                <c:pt idx="469">
                  <c:v>-3.3479167947206259</c:v>
                </c:pt>
                <c:pt idx="470">
                  <c:v>-3.1738452637240577</c:v>
                </c:pt>
                <c:pt idx="471">
                  <c:v>-3.2163002469275175</c:v>
                </c:pt>
                <c:pt idx="472">
                  <c:v>-3.0556981536661767</c:v>
                </c:pt>
                <c:pt idx="473">
                  <c:v>-3.3022060319062567</c:v>
                </c:pt>
                <c:pt idx="474">
                  <c:v>-3.3753699918596767</c:v>
                </c:pt>
                <c:pt idx="475">
                  <c:v>-4.9061360163845826</c:v>
                </c:pt>
                <c:pt idx="476">
                  <c:v>-4.5790752957353824</c:v>
                </c:pt>
                <c:pt idx="477">
                  <c:v>-3.5849578377558009</c:v>
                </c:pt>
                <c:pt idx="478">
                  <c:v>-5.2309826112298508</c:v>
                </c:pt>
                <c:pt idx="479">
                  <c:v>-4.0389627622392821</c:v>
                </c:pt>
                <c:pt idx="480">
                  <c:v>-3.0996068449150087</c:v>
                </c:pt>
                <c:pt idx="481">
                  <c:v>-3.3205125430721409</c:v>
                </c:pt>
                <c:pt idx="482">
                  <c:v>-3.3269227418604856</c:v>
                </c:pt>
                <c:pt idx="483">
                  <c:v>-4.2682503835125924</c:v>
                </c:pt>
                <c:pt idx="484">
                  <c:v>-3.05601584208907</c:v>
                </c:pt>
                <c:pt idx="485">
                  <c:v>-3.7496011467356611</c:v>
                </c:pt>
                <c:pt idx="487">
                  <c:v>-6.4495530422809324</c:v>
                </c:pt>
                <c:pt idx="488">
                  <c:v>-3.1168335550576631</c:v>
                </c:pt>
                <c:pt idx="489">
                  <c:v>-3.1521291497722981</c:v>
                </c:pt>
                <c:pt idx="490">
                  <c:v>-3.1474060591634316</c:v>
                </c:pt>
                <c:pt idx="491">
                  <c:v>-3.5777496184903192</c:v>
                </c:pt>
                <c:pt idx="492">
                  <c:v>-3.3572688983960837</c:v>
                </c:pt>
                <c:pt idx="493">
                  <c:v>-3.3234192073070612</c:v>
                </c:pt>
                <c:pt idx="494">
                  <c:v>-3.2388756105439787</c:v>
                </c:pt>
                <c:pt idx="495">
                  <c:v>-3.3358393149166727</c:v>
                </c:pt>
                <c:pt idx="496">
                  <c:v>-3.1142186031054577</c:v>
                </c:pt>
                <c:pt idx="497">
                  <c:v>-4.5523107727535566</c:v>
                </c:pt>
                <c:pt idx="498">
                  <c:v>-3.2104714620493695</c:v>
                </c:pt>
                <c:pt idx="499">
                  <c:v>-3.4994918898049483</c:v>
                </c:pt>
                <c:pt idx="500">
                  <c:v>-3.1097754863398737</c:v>
                </c:pt>
                <c:pt idx="501">
                  <c:v>-4.0939184775795345</c:v>
                </c:pt>
                <c:pt idx="503">
                  <c:v>-4.9837762635992444</c:v>
                </c:pt>
                <c:pt idx="504">
                  <c:v>-3.8147759391847798</c:v>
                </c:pt>
                <c:pt idx="505">
                  <c:v>-4.7349862903066855</c:v>
                </c:pt>
                <c:pt idx="506">
                  <c:v>-6.5118169676037745</c:v>
                </c:pt>
                <c:pt idx="507">
                  <c:v>-3.1231815901632602</c:v>
                </c:pt>
                <c:pt idx="508">
                  <c:v>-4.7263843278841016</c:v>
                </c:pt>
                <c:pt idx="509">
                  <c:v>-3.2196182531856437</c:v>
                </c:pt>
                <c:pt idx="510">
                  <c:v>-3.0738730712838467</c:v>
                </c:pt>
                <c:pt idx="511">
                  <c:v>-7.4248908704769656</c:v>
                </c:pt>
                <c:pt idx="512">
                  <c:v>-3.3998399012423572</c:v>
                </c:pt>
                <c:pt idx="513">
                  <c:v>-4.7569506964189845</c:v>
                </c:pt>
                <c:pt idx="514">
                  <c:v>-4.9686887623401592</c:v>
                </c:pt>
                <c:pt idx="515">
                  <c:v>-5.3871582292675564</c:v>
                </c:pt>
                <c:pt idx="516">
                  <c:v>-3.1227946975080196</c:v>
                </c:pt>
                <c:pt idx="517">
                  <c:v>-3.3093767432702248</c:v>
                </c:pt>
                <c:pt idx="518">
                  <c:v>-3.3212584878631972</c:v>
                </c:pt>
                <c:pt idx="519">
                  <c:v>-2.9972573277730348</c:v>
                </c:pt>
                <c:pt idx="520">
                  <c:v>-7.8058836086757655</c:v>
                </c:pt>
                <c:pt idx="521">
                  <c:v>-4.4343368372965255</c:v>
                </c:pt>
                <c:pt idx="522">
                  <c:v>-3.107917291921011</c:v>
                </c:pt>
                <c:pt idx="523">
                  <c:v>-3.4669596515890935</c:v>
                </c:pt>
                <c:pt idx="524">
                  <c:v>-3.0937567478758012</c:v>
                </c:pt>
                <c:pt idx="525">
                  <c:v>-3.6907417851123547</c:v>
                </c:pt>
                <c:pt idx="526">
                  <c:v>-3.5841543795364412</c:v>
                </c:pt>
                <c:pt idx="527">
                  <c:v>-7.9431783020980484</c:v>
                </c:pt>
                <c:pt idx="528">
                  <c:v>-6.2946142984025641</c:v>
                </c:pt>
                <c:pt idx="529">
                  <c:v>-6.8412177000501924</c:v>
                </c:pt>
                <c:pt idx="530">
                  <c:v>-4.4846111075127837</c:v>
                </c:pt>
                <c:pt idx="531">
                  <c:v>-5.8559790429183654</c:v>
                </c:pt>
                <c:pt idx="532">
                  <c:v>-3.4439156206933053</c:v>
                </c:pt>
                <c:pt idx="533">
                  <c:v>-5.0504080798507625</c:v>
                </c:pt>
                <c:pt idx="534">
                  <c:v>-3.365732262981064</c:v>
                </c:pt>
                <c:pt idx="535">
                  <c:v>-4.3748663710131037</c:v>
                </c:pt>
                <c:pt idx="538">
                  <c:v>-3.1538455362805324</c:v>
                </c:pt>
                <c:pt idx="539">
                  <c:v>-5.9854732982653012</c:v>
                </c:pt>
                <c:pt idx="540">
                  <c:v>-3.1272882506414135</c:v>
                </c:pt>
                <c:pt idx="541">
                  <c:v>-3.6955148894346861</c:v>
                </c:pt>
                <c:pt idx="542">
                  <c:v>-3.1724571945206272</c:v>
                </c:pt>
                <c:pt idx="543">
                  <c:v>-3.1546329372587367</c:v>
                </c:pt>
                <c:pt idx="544">
                  <c:v>-3.1237407122252412</c:v>
                </c:pt>
                <c:pt idx="545">
                  <c:v>-3.1058467578454452</c:v>
                </c:pt>
                <c:pt idx="546">
                  <c:v>-3.2430880735122862</c:v>
                </c:pt>
                <c:pt idx="547">
                  <c:v>-3.2768233664035997</c:v>
                </c:pt>
                <c:pt idx="548">
                  <c:v>-3.31045584716143</c:v>
                </c:pt>
                <c:pt idx="549">
                  <c:v>-3.1271084974680772</c:v>
                </c:pt>
                <c:pt idx="550">
                  <c:v>-3.0904041283401322</c:v>
                </c:pt>
                <c:pt idx="551">
                  <c:v>-3.1088890358434726</c:v>
                </c:pt>
                <c:pt idx="552">
                  <c:v>-3.7528309272788367</c:v>
                </c:pt>
                <c:pt idx="553">
                  <c:v>-3.1347563896134365</c:v>
                </c:pt>
                <c:pt idx="555">
                  <c:v>-3.3944260800128929</c:v>
                </c:pt>
                <c:pt idx="556">
                  <c:v>-3.2312208260724891</c:v>
                </c:pt>
                <c:pt idx="557">
                  <c:v>-3.2789506954111283</c:v>
                </c:pt>
                <c:pt idx="558">
                  <c:v>-5.0160376829813194</c:v>
                </c:pt>
                <c:pt idx="559">
                  <c:v>-5.0903757448122899</c:v>
                </c:pt>
                <c:pt idx="560">
                  <c:v>-3.849278464948731</c:v>
                </c:pt>
                <c:pt idx="561">
                  <c:v>-4.1314087146761924</c:v>
                </c:pt>
                <c:pt idx="562">
                  <c:v>-3.2594220214112664</c:v>
                </c:pt>
                <c:pt idx="563">
                  <c:v>-3.4378131737335567</c:v>
                </c:pt>
                <c:pt idx="565">
                  <c:v>-16.409238698870322</c:v>
                </c:pt>
                <c:pt idx="566">
                  <c:v>-13.142825550334143</c:v>
                </c:pt>
                <c:pt idx="567">
                  <c:v>-3.2971909383551012</c:v>
                </c:pt>
                <c:pt idx="568">
                  <c:v>-16.647574854271578</c:v>
                </c:pt>
                <c:pt idx="569">
                  <c:v>-3.6080909936806647</c:v>
                </c:pt>
                <c:pt idx="570">
                  <c:v>-3.4068347545745015</c:v>
                </c:pt>
                <c:pt idx="571">
                  <c:v>-3.183892268502746</c:v>
                </c:pt>
                <c:pt idx="572">
                  <c:v>-3.6118391334825333</c:v>
                </c:pt>
                <c:pt idx="573">
                  <c:v>-6.9621230052421534</c:v>
                </c:pt>
                <c:pt idx="574">
                  <c:v>-3.0804005542436039</c:v>
                </c:pt>
                <c:pt idx="575">
                  <c:v>-3.18621921104429</c:v>
                </c:pt>
                <c:pt idx="576">
                  <c:v>-3.1490301662038465</c:v>
                </c:pt>
              </c:numCache>
            </c:numRef>
          </c:xVal>
          <c:yVal>
            <c:numRef>
              <c:f>Pe!$W$2:$W$578</c:f>
              <c:numCache>
                <c:formatCode>General</c:formatCode>
                <c:ptCount val="577"/>
                <c:pt idx="0">
                  <c:v>100</c:v>
                </c:pt>
                <c:pt idx="1">
                  <c:v>50</c:v>
                </c:pt>
                <c:pt idx="2">
                  <c:v>100</c:v>
                </c:pt>
                <c:pt idx="3">
                  <c:v>90</c:v>
                </c:pt>
                <c:pt idx="4">
                  <c:v>100</c:v>
                </c:pt>
                <c:pt idx="5">
                  <c:v>25</c:v>
                </c:pt>
                <c:pt idx="6">
                  <c:v>100</c:v>
                </c:pt>
                <c:pt idx="7">
                  <c:v>61</c:v>
                </c:pt>
                <c:pt idx="8">
                  <c:v>69</c:v>
                </c:pt>
                <c:pt idx="9">
                  <c:v>100</c:v>
                </c:pt>
                <c:pt idx="10">
                  <c:v>95</c:v>
                </c:pt>
                <c:pt idx="11">
                  <c:v>99</c:v>
                </c:pt>
                <c:pt idx="12">
                  <c:v>100</c:v>
                </c:pt>
                <c:pt idx="13">
                  <c:v>99</c:v>
                </c:pt>
                <c:pt idx="14">
                  <c:v>64</c:v>
                </c:pt>
                <c:pt idx="15">
                  <c:v>62</c:v>
                </c:pt>
                <c:pt idx="16">
                  <c:v>100</c:v>
                </c:pt>
                <c:pt idx="17">
                  <c:v>83</c:v>
                </c:pt>
                <c:pt idx="18">
                  <c:v>1.5</c:v>
                </c:pt>
                <c:pt idx="19">
                  <c:v>100</c:v>
                </c:pt>
                <c:pt idx="20">
                  <c:v>95</c:v>
                </c:pt>
                <c:pt idx="21">
                  <c:v>20</c:v>
                </c:pt>
                <c:pt idx="22">
                  <c:v>1</c:v>
                </c:pt>
                <c:pt idx="23">
                  <c:v>99</c:v>
                </c:pt>
                <c:pt idx="24">
                  <c:v>100</c:v>
                </c:pt>
                <c:pt idx="25">
                  <c:v>0</c:v>
                </c:pt>
                <c:pt idx="26">
                  <c:v>1</c:v>
                </c:pt>
                <c:pt idx="27">
                  <c:v>0</c:v>
                </c:pt>
                <c:pt idx="28">
                  <c:v>1</c:v>
                </c:pt>
                <c:pt idx="29">
                  <c:v>100</c:v>
                </c:pt>
                <c:pt idx="30">
                  <c:v>90</c:v>
                </c:pt>
                <c:pt idx="31">
                  <c:v>3</c:v>
                </c:pt>
                <c:pt idx="32">
                  <c:v>99</c:v>
                </c:pt>
                <c:pt idx="33">
                  <c:v>99</c:v>
                </c:pt>
                <c:pt idx="34">
                  <c:v>100</c:v>
                </c:pt>
                <c:pt idx="35">
                  <c:v>99</c:v>
                </c:pt>
                <c:pt idx="36">
                  <c:v>99</c:v>
                </c:pt>
                <c:pt idx="37">
                  <c:v>99</c:v>
                </c:pt>
                <c:pt idx="38">
                  <c:v>100</c:v>
                </c:pt>
                <c:pt idx="39">
                  <c:v>98</c:v>
                </c:pt>
                <c:pt idx="40">
                  <c:v>15</c:v>
                </c:pt>
                <c:pt idx="41">
                  <c:v>100</c:v>
                </c:pt>
                <c:pt idx="42">
                  <c:v>15</c:v>
                </c:pt>
                <c:pt idx="43">
                  <c:v>9</c:v>
                </c:pt>
                <c:pt idx="44">
                  <c:v>95</c:v>
                </c:pt>
                <c:pt idx="45">
                  <c:v>99</c:v>
                </c:pt>
                <c:pt idx="46">
                  <c:v>98</c:v>
                </c:pt>
                <c:pt idx="47">
                  <c:v>90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99</c:v>
                </c:pt>
                <c:pt idx="53">
                  <c:v>99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99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95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95</c:v>
                </c:pt>
                <c:pt idx="68">
                  <c:v>99</c:v>
                </c:pt>
                <c:pt idx="69">
                  <c:v>99</c:v>
                </c:pt>
                <c:pt idx="70">
                  <c:v>100</c:v>
                </c:pt>
                <c:pt idx="71">
                  <c:v>100</c:v>
                </c:pt>
                <c:pt idx="72">
                  <c:v>95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90</c:v>
                </c:pt>
                <c:pt idx="77">
                  <c:v>99</c:v>
                </c:pt>
                <c:pt idx="78">
                  <c:v>95</c:v>
                </c:pt>
                <c:pt idx="79">
                  <c:v>100</c:v>
                </c:pt>
                <c:pt idx="80">
                  <c:v>100</c:v>
                </c:pt>
                <c:pt idx="81">
                  <c:v>99</c:v>
                </c:pt>
                <c:pt idx="82">
                  <c:v>90</c:v>
                </c:pt>
                <c:pt idx="83">
                  <c:v>97</c:v>
                </c:pt>
                <c:pt idx="84">
                  <c:v>100</c:v>
                </c:pt>
                <c:pt idx="85">
                  <c:v>90</c:v>
                </c:pt>
                <c:pt idx="86">
                  <c:v>100</c:v>
                </c:pt>
                <c:pt idx="87">
                  <c:v>99</c:v>
                </c:pt>
                <c:pt idx="88">
                  <c:v>25</c:v>
                </c:pt>
                <c:pt idx="89">
                  <c:v>100</c:v>
                </c:pt>
                <c:pt idx="90">
                  <c:v>1</c:v>
                </c:pt>
                <c:pt idx="91">
                  <c:v>99</c:v>
                </c:pt>
                <c:pt idx="92">
                  <c:v>100</c:v>
                </c:pt>
                <c:pt idx="93">
                  <c:v>99</c:v>
                </c:pt>
                <c:pt idx="94">
                  <c:v>95</c:v>
                </c:pt>
                <c:pt idx="95">
                  <c:v>90</c:v>
                </c:pt>
                <c:pt idx="96">
                  <c:v>99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99</c:v>
                </c:pt>
                <c:pt idx="101">
                  <c:v>95</c:v>
                </c:pt>
                <c:pt idx="102">
                  <c:v>90</c:v>
                </c:pt>
                <c:pt idx="103">
                  <c:v>80</c:v>
                </c:pt>
                <c:pt idx="104">
                  <c:v>90</c:v>
                </c:pt>
                <c:pt idx="105">
                  <c:v>100</c:v>
                </c:pt>
                <c:pt idx="106">
                  <c:v>85</c:v>
                </c:pt>
                <c:pt idx="107">
                  <c:v>95</c:v>
                </c:pt>
                <c:pt idx="108">
                  <c:v>57</c:v>
                </c:pt>
                <c:pt idx="109">
                  <c:v>95</c:v>
                </c:pt>
                <c:pt idx="110">
                  <c:v>100</c:v>
                </c:pt>
                <c:pt idx="111">
                  <c:v>92</c:v>
                </c:pt>
                <c:pt idx="112">
                  <c:v>95</c:v>
                </c:pt>
                <c:pt idx="113">
                  <c:v>95</c:v>
                </c:pt>
                <c:pt idx="114">
                  <c:v>85</c:v>
                </c:pt>
                <c:pt idx="115">
                  <c:v>100</c:v>
                </c:pt>
                <c:pt idx="116">
                  <c:v>85</c:v>
                </c:pt>
                <c:pt idx="117">
                  <c:v>44</c:v>
                </c:pt>
                <c:pt idx="118">
                  <c:v>100</c:v>
                </c:pt>
                <c:pt idx="119">
                  <c:v>91</c:v>
                </c:pt>
                <c:pt idx="120">
                  <c:v>100</c:v>
                </c:pt>
                <c:pt idx="121">
                  <c:v>100</c:v>
                </c:pt>
                <c:pt idx="122">
                  <c:v>92</c:v>
                </c:pt>
                <c:pt idx="123">
                  <c:v>100</c:v>
                </c:pt>
                <c:pt idx="124">
                  <c:v>99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96</c:v>
                </c:pt>
                <c:pt idx="130">
                  <c:v>99</c:v>
                </c:pt>
                <c:pt idx="131">
                  <c:v>100</c:v>
                </c:pt>
                <c:pt idx="132">
                  <c:v>80</c:v>
                </c:pt>
                <c:pt idx="133">
                  <c:v>5</c:v>
                </c:pt>
                <c:pt idx="134">
                  <c:v>25</c:v>
                </c:pt>
                <c:pt idx="135">
                  <c:v>5</c:v>
                </c:pt>
                <c:pt idx="136">
                  <c:v>0</c:v>
                </c:pt>
                <c:pt idx="137">
                  <c:v>2</c:v>
                </c:pt>
                <c:pt idx="138">
                  <c:v>0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100</c:v>
                </c:pt>
                <c:pt idx="143">
                  <c:v>100</c:v>
                </c:pt>
                <c:pt idx="144">
                  <c:v>3</c:v>
                </c:pt>
                <c:pt idx="145">
                  <c:v>100</c:v>
                </c:pt>
                <c:pt idx="146">
                  <c:v>87</c:v>
                </c:pt>
                <c:pt idx="147">
                  <c:v>2.5</c:v>
                </c:pt>
                <c:pt idx="148">
                  <c:v>98</c:v>
                </c:pt>
                <c:pt idx="149">
                  <c:v>100</c:v>
                </c:pt>
                <c:pt idx="150">
                  <c:v>95</c:v>
                </c:pt>
                <c:pt idx="151">
                  <c:v>99</c:v>
                </c:pt>
                <c:pt idx="152">
                  <c:v>99</c:v>
                </c:pt>
                <c:pt idx="153">
                  <c:v>100</c:v>
                </c:pt>
                <c:pt idx="154">
                  <c:v>91</c:v>
                </c:pt>
                <c:pt idx="155">
                  <c:v>90</c:v>
                </c:pt>
                <c:pt idx="156">
                  <c:v>99</c:v>
                </c:pt>
                <c:pt idx="157">
                  <c:v>99</c:v>
                </c:pt>
                <c:pt idx="158">
                  <c:v>99</c:v>
                </c:pt>
                <c:pt idx="159">
                  <c:v>1</c:v>
                </c:pt>
                <c:pt idx="160">
                  <c:v>99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99</c:v>
                </c:pt>
                <c:pt idx="165">
                  <c:v>95</c:v>
                </c:pt>
                <c:pt idx="166">
                  <c:v>81</c:v>
                </c:pt>
                <c:pt idx="167">
                  <c:v>88</c:v>
                </c:pt>
                <c:pt idx="168">
                  <c:v>99</c:v>
                </c:pt>
                <c:pt idx="169">
                  <c:v>97</c:v>
                </c:pt>
                <c:pt idx="170">
                  <c:v>96</c:v>
                </c:pt>
                <c:pt idx="171">
                  <c:v>83</c:v>
                </c:pt>
                <c:pt idx="172">
                  <c:v>100</c:v>
                </c:pt>
                <c:pt idx="173">
                  <c:v>49</c:v>
                </c:pt>
                <c:pt idx="174">
                  <c:v>65</c:v>
                </c:pt>
                <c:pt idx="175">
                  <c:v>100</c:v>
                </c:pt>
                <c:pt idx="176">
                  <c:v>99</c:v>
                </c:pt>
                <c:pt idx="177">
                  <c:v>100</c:v>
                </c:pt>
                <c:pt idx="178">
                  <c:v>12</c:v>
                </c:pt>
                <c:pt idx="179">
                  <c:v>95</c:v>
                </c:pt>
                <c:pt idx="180">
                  <c:v>13</c:v>
                </c:pt>
                <c:pt idx="181">
                  <c:v>100</c:v>
                </c:pt>
                <c:pt idx="182">
                  <c:v>99</c:v>
                </c:pt>
                <c:pt idx="183">
                  <c:v>100</c:v>
                </c:pt>
                <c:pt idx="184">
                  <c:v>100</c:v>
                </c:pt>
                <c:pt idx="185">
                  <c:v>80</c:v>
                </c:pt>
                <c:pt idx="186">
                  <c:v>2</c:v>
                </c:pt>
                <c:pt idx="187">
                  <c:v>90</c:v>
                </c:pt>
                <c:pt idx="188">
                  <c:v>99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96</c:v>
                </c:pt>
                <c:pt idx="193">
                  <c:v>100</c:v>
                </c:pt>
                <c:pt idx="194">
                  <c:v>100</c:v>
                </c:pt>
                <c:pt idx="195">
                  <c:v>99</c:v>
                </c:pt>
                <c:pt idx="196">
                  <c:v>99</c:v>
                </c:pt>
                <c:pt idx="197">
                  <c:v>5</c:v>
                </c:pt>
                <c:pt idx="198">
                  <c:v>100</c:v>
                </c:pt>
                <c:pt idx="199">
                  <c:v>100</c:v>
                </c:pt>
                <c:pt idx="200">
                  <c:v>25</c:v>
                </c:pt>
                <c:pt idx="201">
                  <c:v>99</c:v>
                </c:pt>
                <c:pt idx="202">
                  <c:v>100</c:v>
                </c:pt>
                <c:pt idx="203">
                  <c:v>38</c:v>
                </c:pt>
                <c:pt idx="204">
                  <c:v>90</c:v>
                </c:pt>
                <c:pt idx="205">
                  <c:v>34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80</c:v>
                </c:pt>
                <c:pt idx="210">
                  <c:v>100</c:v>
                </c:pt>
                <c:pt idx="211">
                  <c:v>99</c:v>
                </c:pt>
                <c:pt idx="212">
                  <c:v>87</c:v>
                </c:pt>
                <c:pt idx="213">
                  <c:v>98</c:v>
                </c:pt>
                <c:pt idx="214">
                  <c:v>90</c:v>
                </c:pt>
                <c:pt idx="215">
                  <c:v>100</c:v>
                </c:pt>
                <c:pt idx="216">
                  <c:v>99</c:v>
                </c:pt>
                <c:pt idx="217">
                  <c:v>99</c:v>
                </c:pt>
                <c:pt idx="218">
                  <c:v>100</c:v>
                </c:pt>
                <c:pt idx="219">
                  <c:v>99</c:v>
                </c:pt>
                <c:pt idx="220">
                  <c:v>100</c:v>
                </c:pt>
                <c:pt idx="221">
                  <c:v>80</c:v>
                </c:pt>
                <c:pt idx="222">
                  <c:v>0</c:v>
                </c:pt>
                <c:pt idx="223">
                  <c:v>77</c:v>
                </c:pt>
                <c:pt idx="224">
                  <c:v>53</c:v>
                </c:pt>
                <c:pt idx="225">
                  <c:v>100</c:v>
                </c:pt>
                <c:pt idx="226">
                  <c:v>99</c:v>
                </c:pt>
                <c:pt idx="227">
                  <c:v>95</c:v>
                </c:pt>
                <c:pt idx="228">
                  <c:v>100</c:v>
                </c:pt>
                <c:pt idx="229">
                  <c:v>100</c:v>
                </c:pt>
                <c:pt idx="230">
                  <c:v>98</c:v>
                </c:pt>
                <c:pt idx="231">
                  <c:v>100</c:v>
                </c:pt>
                <c:pt idx="232">
                  <c:v>99</c:v>
                </c:pt>
                <c:pt idx="233">
                  <c:v>100</c:v>
                </c:pt>
                <c:pt idx="234">
                  <c:v>99</c:v>
                </c:pt>
                <c:pt idx="235">
                  <c:v>100</c:v>
                </c:pt>
                <c:pt idx="236">
                  <c:v>93</c:v>
                </c:pt>
                <c:pt idx="237">
                  <c:v>100</c:v>
                </c:pt>
                <c:pt idx="238">
                  <c:v>90</c:v>
                </c:pt>
                <c:pt idx="239">
                  <c:v>100</c:v>
                </c:pt>
                <c:pt idx="240">
                  <c:v>95</c:v>
                </c:pt>
                <c:pt idx="241">
                  <c:v>97</c:v>
                </c:pt>
                <c:pt idx="242">
                  <c:v>100</c:v>
                </c:pt>
                <c:pt idx="243">
                  <c:v>95</c:v>
                </c:pt>
                <c:pt idx="244">
                  <c:v>100</c:v>
                </c:pt>
                <c:pt idx="245">
                  <c:v>90</c:v>
                </c:pt>
                <c:pt idx="246">
                  <c:v>85</c:v>
                </c:pt>
                <c:pt idx="247">
                  <c:v>100</c:v>
                </c:pt>
                <c:pt idx="248">
                  <c:v>100</c:v>
                </c:pt>
                <c:pt idx="249">
                  <c:v>99</c:v>
                </c:pt>
                <c:pt idx="250">
                  <c:v>100</c:v>
                </c:pt>
                <c:pt idx="251">
                  <c:v>100</c:v>
                </c:pt>
                <c:pt idx="252">
                  <c:v>0</c:v>
                </c:pt>
                <c:pt idx="253">
                  <c:v>100</c:v>
                </c:pt>
                <c:pt idx="254">
                  <c:v>10</c:v>
                </c:pt>
                <c:pt idx="255">
                  <c:v>0</c:v>
                </c:pt>
                <c:pt idx="256">
                  <c:v>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99</c:v>
                </c:pt>
                <c:pt idx="264">
                  <c:v>90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99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90</c:v>
                </c:pt>
                <c:pt idx="275">
                  <c:v>95</c:v>
                </c:pt>
                <c:pt idx="276">
                  <c:v>100</c:v>
                </c:pt>
                <c:pt idx="277">
                  <c:v>85</c:v>
                </c:pt>
                <c:pt idx="278">
                  <c:v>0.63000000000000389</c:v>
                </c:pt>
                <c:pt idx="279">
                  <c:v>99</c:v>
                </c:pt>
                <c:pt idx="280">
                  <c:v>99</c:v>
                </c:pt>
                <c:pt idx="281">
                  <c:v>99</c:v>
                </c:pt>
                <c:pt idx="282">
                  <c:v>95</c:v>
                </c:pt>
                <c:pt idx="283">
                  <c:v>99</c:v>
                </c:pt>
                <c:pt idx="284">
                  <c:v>30</c:v>
                </c:pt>
                <c:pt idx="285">
                  <c:v>100</c:v>
                </c:pt>
                <c:pt idx="286">
                  <c:v>99</c:v>
                </c:pt>
                <c:pt idx="287">
                  <c:v>100</c:v>
                </c:pt>
                <c:pt idx="288">
                  <c:v>90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59</c:v>
                </c:pt>
                <c:pt idx="293">
                  <c:v>99</c:v>
                </c:pt>
                <c:pt idx="294">
                  <c:v>100</c:v>
                </c:pt>
                <c:pt idx="295">
                  <c:v>85</c:v>
                </c:pt>
                <c:pt idx="296">
                  <c:v>100</c:v>
                </c:pt>
                <c:pt idx="297">
                  <c:v>65</c:v>
                </c:pt>
                <c:pt idx="298">
                  <c:v>99</c:v>
                </c:pt>
                <c:pt idx="299">
                  <c:v>100</c:v>
                </c:pt>
                <c:pt idx="300">
                  <c:v>100</c:v>
                </c:pt>
                <c:pt idx="301">
                  <c:v>90</c:v>
                </c:pt>
                <c:pt idx="302">
                  <c:v>99</c:v>
                </c:pt>
                <c:pt idx="303">
                  <c:v>25</c:v>
                </c:pt>
                <c:pt idx="304">
                  <c:v>90</c:v>
                </c:pt>
                <c:pt idx="305">
                  <c:v>99</c:v>
                </c:pt>
                <c:pt idx="306">
                  <c:v>100</c:v>
                </c:pt>
                <c:pt idx="307">
                  <c:v>90</c:v>
                </c:pt>
                <c:pt idx="308">
                  <c:v>6</c:v>
                </c:pt>
                <c:pt idx="309">
                  <c:v>100</c:v>
                </c:pt>
                <c:pt idx="310">
                  <c:v>86</c:v>
                </c:pt>
                <c:pt idx="311">
                  <c:v>100</c:v>
                </c:pt>
                <c:pt idx="312">
                  <c:v>96</c:v>
                </c:pt>
                <c:pt idx="313">
                  <c:v>90</c:v>
                </c:pt>
                <c:pt idx="314">
                  <c:v>55</c:v>
                </c:pt>
                <c:pt idx="315">
                  <c:v>100</c:v>
                </c:pt>
                <c:pt idx="316">
                  <c:v>97</c:v>
                </c:pt>
                <c:pt idx="317">
                  <c:v>88</c:v>
                </c:pt>
                <c:pt idx="318">
                  <c:v>100</c:v>
                </c:pt>
                <c:pt idx="319">
                  <c:v>0</c:v>
                </c:pt>
                <c:pt idx="320">
                  <c:v>97</c:v>
                </c:pt>
                <c:pt idx="321">
                  <c:v>90</c:v>
                </c:pt>
                <c:pt idx="322">
                  <c:v>90</c:v>
                </c:pt>
                <c:pt idx="323">
                  <c:v>99</c:v>
                </c:pt>
                <c:pt idx="324">
                  <c:v>2</c:v>
                </c:pt>
                <c:pt idx="325">
                  <c:v>100</c:v>
                </c:pt>
                <c:pt idx="326">
                  <c:v>99</c:v>
                </c:pt>
                <c:pt idx="327">
                  <c:v>99</c:v>
                </c:pt>
                <c:pt idx="328">
                  <c:v>100</c:v>
                </c:pt>
                <c:pt idx="329">
                  <c:v>95</c:v>
                </c:pt>
                <c:pt idx="330">
                  <c:v>2</c:v>
                </c:pt>
                <c:pt idx="331">
                  <c:v>0</c:v>
                </c:pt>
                <c:pt idx="332">
                  <c:v>0</c:v>
                </c:pt>
                <c:pt idx="333">
                  <c:v>60</c:v>
                </c:pt>
                <c:pt idx="334">
                  <c:v>99</c:v>
                </c:pt>
                <c:pt idx="335">
                  <c:v>99</c:v>
                </c:pt>
                <c:pt idx="336">
                  <c:v>100</c:v>
                </c:pt>
                <c:pt idx="337">
                  <c:v>60</c:v>
                </c:pt>
                <c:pt idx="338">
                  <c:v>100</c:v>
                </c:pt>
                <c:pt idx="339">
                  <c:v>100</c:v>
                </c:pt>
                <c:pt idx="340">
                  <c:v>99</c:v>
                </c:pt>
                <c:pt idx="341">
                  <c:v>99</c:v>
                </c:pt>
                <c:pt idx="342">
                  <c:v>16</c:v>
                </c:pt>
                <c:pt idx="343">
                  <c:v>95</c:v>
                </c:pt>
                <c:pt idx="344">
                  <c:v>99</c:v>
                </c:pt>
                <c:pt idx="345">
                  <c:v>99</c:v>
                </c:pt>
                <c:pt idx="346">
                  <c:v>95</c:v>
                </c:pt>
                <c:pt idx="347">
                  <c:v>88</c:v>
                </c:pt>
                <c:pt idx="348">
                  <c:v>0</c:v>
                </c:pt>
                <c:pt idx="349">
                  <c:v>99</c:v>
                </c:pt>
                <c:pt idx="350">
                  <c:v>0</c:v>
                </c:pt>
                <c:pt idx="351">
                  <c:v>99</c:v>
                </c:pt>
                <c:pt idx="352">
                  <c:v>95</c:v>
                </c:pt>
                <c:pt idx="353">
                  <c:v>91</c:v>
                </c:pt>
                <c:pt idx="354">
                  <c:v>2.5</c:v>
                </c:pt>
                <c:pt idx="355">
                  <c:v>99</c:v>
                </c:pt>
                <c:pt idx="356">
                  <c:v>1</c:v>
                </c:pt>
                <c:pt idx="357">
                  <c:v>100</c:v>
                </c:pt>
                <c:pt idx="358">
                  <c:v>100</c:v>
                </c:pt>
                <c:pt idx="359">
                  <c:v>2</c:v>
                </c:pt>
                <c:pt idx="360">
                  <c:v>1.4</c:v>
                </c:pt>
                <c:pt idx="361">
                  <c:v>16</c:v>
                </c:pt>
                <c:pt idx="362">
                  <c:v>0</c:v>
                </c:pt>
                <c:pt idx="363">
                  <c:v>95</c:v>
                </c:pt>
                <c:pt idx="364">
                  <c:v>0</c:v>
                </c:pt>
                <c:pt idx="365">
                  <c:v>100</c:v>
                </c:pt>
                <c:pt idx="366">
                  <c:v>100</c:v>
                </c:pt>
                <c:pt idx="367">
                  <c:v>95</c:v>
                </c:pt>
                <c:pt idx="368">
                  <c:v>95</c:v>
                </c:pt>
                <c:pt idx="369">
                  <c:v>85</c:v>
                </c:pt>
                <c:pt idx="370">
                  <c:v>30</c:v>
                </c:pt>
                <c:pt idx="371">
                  <c:v>100</c:v>
                </c:pt>
                <c:pt idx="372">
                  <c:v>100</c:v>
                </c:pt>
                <c:pt idx="373">
                  <c:v>95</c:v>
                </c:pt>
                <c:pt idx="374">
                  <c:v>95</c:v>
                </c:pt>
                <c:pt idx="375">
                  <c:v>100</c:v>
                </c:pt>
                <c:pt idx="376">
                  <c:v>48</c:v>
                </c:pt>
                <c:pt idx="377">
                  <c:v>99</c:v>
                </c:pt>
                <c:pt idx="378">
                  <c:v>10</c:v>
                </c:pt>
                <c:pt idx="379">
                  <c:v>0</c:v>
                </c:pt>
                <c:pt idx="380">
                  <c:v>99</c:v>
                </c:pt>
                <c:pt idx="381">
                  <c:v>0</c:v>
                </c:pt>
                <c:pt idx="382">
                  <c:v>0</c:v>
                </c:pt>
                <c:pt idx="383">
                  <c:v>99</c:v>
                </c:pt>
                <c:pt idx="384">
                  <c:v>99</c:v>
                </c:pt>
                <c:pt idx="385">
                  <c:v>100</c:v>
                </c:pt>
                <c:pt idx="386">
                  <c:v>100</c:v>
                </c:pt>
                <c:pt idx="387">
                  <c:v>66</c:v>
                </c:pt>
                <c:pt idx="388">
                  <c:v>0</c:v>
                </c:pt>
                <c:pt idx="389">
                  <c:v>99</c:v>
                </c:pt>
                <c:pt idx="390">
                  <c:v>99</c:v>
                </c:pt>
                <c:pt idx="391">
                  <c:v>0.60000000000000064</c:v>
                </c:pt>
                <c:pt idx="392">
                  <c:v>11</c:v>
                </c:pt>
                <c:pt idx="393">
                  <c:v>99</c:v>
                </c:pt>
                <c:pt idx="394">
                  <c:v>0</c:v>
                </c:pt>
                <c:pt idx="395">
                  <c:v>90</c:v>
                </c:pt>
                <c:pt idx="396">
                  <c:v>0</c:v>
                </c:pt>
                <c:pt idx="397">
                  <c:v>0</c:v>
                </c:pt>
                <c:pt idx="398">
                  <c:v>99</c:v>
                </c:pt>
                <c:pt idx="399">
                  <c:v>0</c:v>
                </c:pt>
                <c:pt idx="400">
                  <c:v>100</c:v>
                </c:pt>
                <c:pt idx="401">
                  <c:v>100</c:v>
                </c:pt>
                <c:pt idx="402">
                  <c:v>100</c:v>
                </c:pt>
                <c:pt idx="403">
                  <c:v>99</c:v>
                </c:pt>
                <c:pt idx="404">
                  <c:v>100</c:v>
                </c:pt>
                <c:pt idx="405">
                  <c:v>99</c:v>
                </c:pt>
                <c:pt idx="406">
                  <c:v>0</c:v>
                </c:pt>
                <c:pt idx="407">
                  <c:v>0</c:v>
                </c:pt>
                <c:pt idx="408">
                  <c:v>50</c:v>
                </c:pt>
                <c:pt idx="409">
                  <c:v>90</c:v>
                </c:pt>
                <c:pt idx="410">
                  <c:v>19</c:v>
                </c:pt>
                <c:pt idx="411">
                  <c:v>95</c:v>
                </c:pt>
                <c:pt idx="412">
                  <c:v>100</c:v>
                </c:pt>
                <c:pt idx="413">
                  <c:v>100</c:v>
                </c:pt>
                <c:pt idx="414">
                  <c:v>99</c:v>
                </c:pt>
                <c:pt idx="415">
                  <c:v>99</c:v>
                </c:pt>
                <c:pt idx="416">
                  <c:v>100</c:v>
                </c:pt>
                <c:pt idx="417">
                  <c:v>99</c:v>
                </c:pt>
                <c:pt idx="418">
                  <c:v>100</c:v>
                </c:pt>
                <c:pt idx="419">
                  <c:v>99</c:v>
                </c:pt>
                <c:pt idx="420">
                  <c:v>2</c:v>
                </c:pt>
                <c:pt idx="421">
                  <c:v>100</c:v>
                </c:pt>
                <c:pt idx="422">
                  <c:v>100</c:v>
                </c:pt>
                <c:pt idx="423">
                  <c:v>99</c:v>
                </c:pt>
                <c:pt idx="424">
                  <c:v>95</c:v>
                </c:pt>
                <c:pt idx="425">
                  <c:v>99</c:v>
                </c:pt>
                <c:pt idx="426">
                  <c:v>89</c:v>
                </c:pt>
                <c:pt idx="427">
                  <c:v>95</c:v>
                </c:pt>
                <c:pt idx="428">
                  <c:v>8</c:v>
                </c:pt>
                <c:pt idx="429">
                  <c:v>99</c:v>
                </c:pt>
                <c:pt idx="430">
                  <c:v>99</c:v>
                </c:pt>
                <c:pt idx="431">
                  <c:v>60</c:v>
                </c:pt>
                <c:pt idx="432">
                  <c:v>90</c:v>
                </c:pt>
                <c:pt idx="433">
                  <c:v>99</c:v>
                </c:pt>
                <c:pt idx="434">
                  <c:v>95</c:v>
                </c:pt>
                <c:pt idx="435">
                  <c:v>100</c:v>
                </c:pt>
                <c:pt idx="436">
                  <c:v>99</c:v>
                </c:pt>
                <c:pt idx="437">
                  <c:v>99</c:v>
                </c:pt>
                <c:pt idx="438">
                  <c:v>100</c:v>
                </c:pt>
                <c:pt idx="439">
                  <c:v>0</c:v>
                </c:pt>
                <c:pt idx="440">
                  <c:v>100</c:v>
                </c:pt>
                <c:pt idx="441">
                  <c:v>98</c:v>
                </c:pt>
                <c:pt idx="442">
                  <c:v>95</c:v>
                </c:pt>
                <c:pt idx="443">
                  <c:v>99</c:v>
                </c:pt>
                <c:pt idx="444">
                  <c:v>93</c:v>
                </c:pt>
                <c:pt idx="445">
                  <c:v>90</c:v>
                </c:pt>
                <c:pt idx="446">
                  <c:v>99</c:v>
                </c:pt>
                <c:pt idx="447">
                  <c:v>100</c:v>
                </c:pt>
                <c:pt idx="448">
                  <c:v>88</c:v>
                </c:pt>
                <c:pt idx="449">
                  <c:v>0</c:v>
                </c:pt>
                <c:pt idx="450">
                  <c:v>95</c:v>
                </c:pt>
                <c:pt idx="451">
                  <c:v>99</c:v>
                </c:pt>
                <c:pt idx="452">
                  <c:v>92</c:v>
                </c:pt>
                <c:pt idx="453">
                  <c:v>95</c:v>
                </c:pt>
                <c:pt idx="454">
                  <c:v>95</c:v>
                </c:pt>
                <c:pt idx="455">
                  <c:v>100</c:v>
                </c:pt>
                <c:pt idx="456">
                  <c:v>100</c:v>
                </c:pt>
                <c:pt idx="457">
                  <c:v>100</c:v>
                </c:pt>
                <c:pt idx="458">
                  <c:v>100</c:v>
                </c:pt>
                <c:pt idx="459">
                  <c:v>100</c:v>
                </c:pt>
                <c:pt idx="460">
                  <c:v>99</c:v>
                </c:pt>
                <c:pt idx="461">
                  <c:v>99</c:v>
                </c:pt>
                <c:pt idx="462">
                  <c:v>99</c:v>
                </c:pt>
                <c:pt idx="463">
                  <c:v>99</c:v>
                </c:pt>
                <c:pt idx="464">
                  <c:v>99</c:v>
                </c:pt>
                <c:pt idx="465">
                  <c:v>99</c:v>
                </c:pt>
                <c:pt idx="466">
                  <c:v>95</c:v>
                </c:pt>
                <c:pt idx="467">
                  <c:v>100</c:v>
                </c:pt>
                <c:pt idx="468">
                  <c:v>95</c:v>
                </c:pt>
                <c:pt idx="469">
                  <c:v>99</c:v>
                </c:pt>
                <c:pt idx="470">
                  <c:v>99</c:v>
                </c:pt>
                <c:pt idx="471">
                  <c:v>99</c:v>
                </c:pt>
                <c:pt idx="472">
                  <c:v>99</c:v>
                </c:pt>
                <c:pt idx="473">
                  <c:v>99</c:v>
                </c:pt>
                <c:pt idx="474">
                  <c:v>99</c:v>
                </c:pt>
                <c:pt idx="475">
                  <c:v>5</c:v>
                </c:pt>
                <c:pt idx="476">
                  <c:v>99</c:v>
                </c:pt>
                <c:pt idx="477">
                  <c:v>100</c:v>
                </c:pt>
                <c:pt idx="478">
                  <c:v>5</c:v>
                </c:pt>
                <c:pt idx="479">
                  <c:v>95</c:v>
                </c:pt>
                <c:pt idx="480">
                  <c:v>99</c:v>
                </c:pt>
                <c:pt idx="481">
                  <c:v>98</c:v>
                </c:pt>
                <c:pt idx="482">
                  <c:v>100</c:v>
                </c:pt>
                <c:pt idx="483">
                  <c:v>100</c:v>
                </c:pt>
                <c:pt idx="484">
                  <c:v>99</c:v>
                </c:pt>
                <c:pt idx="485">
                  <c:v>100</c:v>
                </c:pt>
                <c:pt idx="486">
                  <c:v>30</c:v>
                </c:pt>
                <c:pt idx="487">
                  <c:v>16</c:v>
                </c:pt>
                <c:pt idx="488">
                  <c:v>100</c:v>
                </c:pt>
                <c:pt idx="489">
                  <c:v>100</c:v>
                </c:pt>
                <c:pt idx="490">
                  <c:v>100</c:v>
                </c:pt>
                <c:pt idx="491">
                  <c:v>100</c:v>
                </c:pt>
                <c:pt idx="492">
                  <c:v>100</c:v>
                </c:pt>
                <c:pt idx="493">
                  <c:v>96</c:v>
                </c:pt>
                <c:pt idx="494">
                  <c:v>93</c:v>
                </c:pt>
                <c:pt idx="495">
                  <c:v>89</c:v>
                </c:pt>
                <c:pt idx="496">
                  <c:v>100</c:v>
                </c:pt>
                <c:pt idx="497">
                  <c:v>84</c:v>
                </c:pt>
                <c:pt idx="498">
                  <c:v>88</c:v>
                </c:pt>
                <c:pt idx="499">
                  <c:v>90</c:v>
                </c:pt>
                <c:pt idx="500">
                  <c:v>82</c:v>
                </c:pt>
                <c:pt idx="501">
                  <c:v>80</c:v>
                </c:pt>
                <c:pt idx="502">
                  <c:v>60</c:v>
                </c:pt>
                <c:pt idx="503">
                  <c:v>28</c:v>
                </c:pt>
                <c:pt idx="504">
                  <c:v>71</c:v>
                </c:pt>
                <c:pt idx="505">
                  <c:v>60</c:v>
                </c:pt>
                <c:pt idx="506">
                  <c:v>0.30000000000000032</c:v>
                </c:pt>
                <c:pt idx="507">
                  <c:v>100</c:v>
                </c:pt>
                <c:pt idx="508">
                  <c:v>50</c:v>
                </c:pt>
                <c:pt idx="509">
                  <c:v>100</c:v>
                </c:pt>
                <c:pt idx="510">
                  <c:v>100</c:v>
                </c:pt>
                <c:pt idx="511">
                  <c:v>16</c:v>
                </c:pt>
                <c:pt idx="512">
                  <c:v>99</c:v>
                </c:pt>
                <c:pt idx="513">
                  <c:v>32</c:v>
                </c:pt>
                <c:pt idx="514">
                  <c:v>23</c:v>
                </c:pt>
                <c:pt idx="515">
                  <c:v>7</c:v>
                </c:pt>
                <c:pt idx="516">
                  <c:v>100</c:v>
                </c:pt>
                <c:pt idx="517">
                  <c:v>100</c:v>
                </c:pt>
                <c:pt idx="518">
                  <c:v>100</c:v>
                </c:pt>
                <c:pt idx="519">
                  <c:v>100</c:v>
                </c:pt>
                <c:pt idx="520">
                  <c:v>0</c:v>
                </c:pt>
                <c:pt idx="521">
                  <c:v>100</c:v>
                </c:pt>
                <c:pt idx="522">
                  <c:v>95</c:v>
                </c:pt>
                <c:pt idx="523">
                  <c:v>98</c:v>
                </c:pt>
                <c:pt idx="524">
                  <c:v>99</c:v>
                </c:pt>
                <c:pt idx="525">
                  <c:v>80</c:v>
                </c:pt>
                <c:pt idx="526">
                  <c:v>95</c:v>
                </c:pt>
                <c:pt idx="527">
                  <c:v>0</c:v>
                </c:pt>
                <c:pt idx="528">
                  <c:v>15</c:v>
                </c:pt>
                <c:pt idx="529">
                  <c:v>15</c:v>
                </c:pt>
                <c:pt idx="530">
                  <c:v>44</c:v>
                </c:pt>
                <c:pt idx="531">
                  <c:v>10</c:v>
                </c:pt>
                <c:pt idx="532">
                  <c:v>100</c:v>
                </c:pt>
                <c:pt idx="533">
                  <c:v>28</c:v>
                </c:pt>
                <c:pt idx="534">
                  <c:v>98</c:v>
                </c:pt>
                <c:pt idx="535">
                  <c:v>45</c:v>
                </c:pt>
                <c:pt idx="536">
                  <c:v>8.6</c:v>
                </c:pt>
                <c:pt idx="537">
                  <c:v>82</c:v>
                </c:pt>
                <c:pt idx="538">
                  <c:v>100</c:v>
                </c:pt>
                <c:pt idx="539">
                  <c:v>10</c:v>
                </c:pt>
                <c:pt idx="540">
                  <c:v>64</c:v>
                </c:pt>
                <c:pt idx="541">
                  <c:v>99</c:v>
                </c:pt>
                <c:pt idx="542">
                  <c:v>100</c:v>
                </c:pt>
                <c:pt idx="543">
                  <c:v>100</c:v>
                </c:pt>
                <c:pt idx="544">
                  <c:v>94</c:v>
                </c:pt>
                <c:pt idx="545">
                  <c:v>95</c:v>
                </c:pt>
                <c:pt idx="546">
                  <c:v>90</c:v>
                </c:pt>
                <c:pt idx="547">
                  <c:v>95</c:v>
                </c:pt>
                <c:pt idx="548">
                  <c:v>100</c:v>
                </c:pt>
                <c:pt idx="549">
                  <c:v>95</c:v>
                </c:pt>
                <c:pt idx="550">
                  <c:v>100</c:v>
                </c:pt>
                <c:pt idx="551">
                  <c:v>100</c:v>
                </c:pt>
                <c:pt idx="552">
                  <c:v>90</c:v>
                </c:pt>
                <c:pt idx="553">
                  <c:v>84</c:v>
                </c:pt>
                <c:pt idx="554">
                  <c:v>47</c:v>
                </c:pt>
                <c:pt idx="555">
                  <c:v>90</c:v>
                </c:pt>
                <c:pt idx="556">
                  <c:v>77</c:v>
                </c:pt>
                <c:pt idx="557">
                  <c:v>80</c:v>
                </c:pt>
                <c:pt idx="558">
                  <c:v>55</c:v>
                </c:pt>
                <c:pt idx="559">
                  <c:v>28</c:v>
                </c:pt>
                <c:pt idx="560">
                  <c:v>60</c:v>
                </c:pt>
                <c:pt idx="561">
                  <c:v>95</c:v>
                </c:pt>
                <c:pt idx="562">
                  <c:v>95</c:v>
                </c:pt>
                <c:pt idx="563">
                  <c:v>98</c:v>
                </c:pt>
                <c:pt idx="564">
                  <c:v>23</c:v>
                </c:pt>
                <c:pt idx="565">
                  <c:v>0</c:v>
                </c:pt>
                <c:pt idx="566">
                  <c:v>1</c:v>
                </c:pt>
                <c:pt idx="567">
                  <c:v>92</c:v>
                </c:pt>
                <c:pt idx="568">
                  <c:v>0.5</c:v>
                </c:pt>
                <c:pt idx="569">
                  <c:v>100</c:v>
                </c:pt>
                <c:pt idx="570">
                  <c:v>100</c:v>
                </c:pt>
                <c:pt idx="571">
                  <c:v>73</c:v>
                </c:pt>
                <c:pt idx="572">
                  <c:v>100</c:v>
                </c:pt>
                <c:pt idx="573">
                  <c:v>0.63000000000000389</c:v>
                </c:pt>
                <c:pt idx="574">
                  <c:v>95</c:v>
                </c:pt>
                <c:pt idx="575">
                  <c:v>100</c:v>
                </c:pt>
                <c:pt idx="576">
                  <c:v>100</c:v>
                </c:pt>
              </c:numCache>
            </c:numRef>
          </c:yVal>
        </c:ser>
        <c:ser>
          <c:idx val="2"/>
          <c:order val="2"/>
          <c:spPr>
            <a:ln w="12700">
              <a:solidFill>
                <a:schemeClr val="tx1"/>
              </a:solidFill>
              <a:prstDash val="dash"/>
            </a:ln>
          </c:spPr>
          <c:marker>
            <c:symbol val="none"/>
          </c:marker>
          <c:xVal>
            <c:numRef>
              <c:f>Pe!$AK$18:$AK$19</c:f>
              <c:numCache>
                <c:formatCode>General</c:formatCode>
                <c:ptCount val="2"/>
                <c:pt idx="0">
                  <c:v>-4.45</c:v>
                </c:pt>
                <c:pt idx="1">
                  <c:v>-4.45</c:v>
                </c:pt>
              </c:numCache>
            </c:numRef>
          </c:xVal>
          <c:yVal>
            <c:numRef>
              <c:f>Pe!$AJ$18:$AJ$19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yVal>
        </c:ser>
        <c:ser>
          <c:idx val="3"/>
          <c:order val="3"/>
          <c:spPr>
            <a:ln w="12700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trendline>
            <c:trendlineType val="linear"/>
          </c:trendline>
          <c:xVal>
            <c:numRef>
              <c:f>Pe!$AK$20:$AK$21</c:f>
              <c:numCache>
                <c:formatCode>General</c:formatCode>
                <c:ptCount val="2"/>
                <c:pt idx="0">
                  <c:v>-5</c:v>
                </c:pt>
                <c:pt idx="1">
                  <c:v>-5</c:v>
                </c:pt>
              </c:numCache>
            </c:numRef>
          </c:xVal>
          <c:yVal>
            <c:numRef>
              <c:f>Pe!$AJ$20:$AJ$21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yVal>
        </c:ser>
        <c:ser>
          <c:idx val="4"/>
          <c:order val="4"/>
          <c:spPr>
            <a:ln w="12700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Pe!$AK$22:$AK$23</c:f>
              <c:numCache>
                <c:formatCode>General</c:formatCode>
                <c:ptCount val="2"/>
                <c:pt idx="0">
                  <c:v>-7</c:v>
                </c:pt>
                <c:pt idx="1">
                  <c:v>-3</c:v>
                </c:pt>
              </c:numCache>
            </c:numRef>
          </c:xVal>
          <c:yVal>
            <c:numRef>
              <c:f>Pe!$AJ$22:$AJ$23</c:f>
              <c:numCache>
                <c:formatCode>General</c:formatCode>
                <c:ptCount val="2"/>
                <c:pt idx="0">
                  <c:v>30</c:v>
                </c:pt>
                <c:pt idx="1">
                  <c:v>30</c:v>
                </c:pt>
              </c:numCache>
            </c:numRef>
          </c:yVal>
        </c:ser>
        <c:ser>
          <c:idx val="5"/>
          <c:order val="5"/>
          <c:spPr>
            <a:ln w="12700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Pe!$AK$24:$AK$25</c:f>
              <c:numCache>
                <c:formatCode>General</c:formatCode>
                <c:ptCount val="2"/>
                <c:pt idx="0">
                  <c:v>-7</c:v>
                </c:pt>
                <c:pt idx="1">
                  <c:v>-3</c:v>
                </c:pt>
              </c:numCache>
            </c:numRef>
          </c:xVal>
          <c:yVal>
            <c:numRef>
              <c:f>Pe!$AJ$24:$AJ$25</c:f>
              <c:numCache>
                <c:formatCode>General</c:formatCode>
                <c:ptCount val="2"/>
                <c:pt idx="0">
                  <c:v>70</c:v>
                </c:pt>
                <c:pt idx="1">
                  <c:v>70</c:v>
                </c:pt>
              </c:numCache>
            </c:numRef>
          </c:yVal>
        </c:ser>
        <c:ser>
          <c:idx val="6"/>
          <c:order val="6"/>
          <c:tx>
            <c:v>Lower</c:v>
          </c:tx>
          <c:spPr>
            <a:ln w="15875">
              <a:solidFill>
                <a:schemeClr val="tx1"/>
              </a:solidFill>
              <a:prstDash val="sysDot"/>
            </a:ln>
          </c:spPr>
          <c:marker>
            <c:symbol val="none"/>
          </c:marker>
          <c:xVal>
            <c:numRef>
              <c:f>Pe!$AL$2:$AL$16</c:f>
              <c:numCache>
                <c:formatCode>General</c:formatCode>
                <c:ptCount val="15"/>
                <c:pt idx="0">
                  <c:v>-10.8</c:v>
                </c:pt>
                <c:pt idx="1">
                  <c:v>-10.3</c:v>
                </c:pt>
                <c:pt idx="2">
                  <c:v>-9.8000000000000007</c:v>
                </c:pt>
                <c:pt idx="3">
                  <c:v>-9.3000000000000007</c:v>
                </c:pt>
                <c:pt idx="4">
                  <c:v>-8.8000000000000007</c:v>
                </c:pt>
                <c:pt idx="5">
                  <c:v>-8.3000000000000007</c:v>
                </c:pt>
                <c:pt idx="6">
                  <c:v>-7.8</c:v>
                </c:pt>
                <c:pt idx="7">
                  <c:v>-7.3</c:v>
                </c:pt>
                <c:pt idx="8">
                  <c:v>-6.8</c:v>
                </c:pt>
                <c:pt idx="9">
                  <c:v>-6.3</c:v>
                </c:pt>
                <c:pt idx="10">
                  <c:v>-5.8</c:v>
                </c:pt>
                <c:pt idx="11">
                  <c:v>-5.3</c:v>
                </c:pt>
                <c:pt idx="12">
                  <c:v>-4.8</c:v>
                </c:pt>
                <c:pt idx="13">
                  <c:v>-4.3</c:v>
                </c:pt>
                <c:pt idx="14">
                  <c:v>-3.8</c:v>
                </c:pt>
              </c:numCache>
            </c:numRef>
          </c:xVal>
          <c:yVal>
            <c:numRef>
              <c:f>Pe!$AK$2:$AK$16</c:f>
              <c:numCache>
                <c:formatCode>General</c:formatCode>
                <c:ptCount val="15"/>
                <c:pt idx="0">
                  <c:v>3.7099921355032792E-4</c:v>
                </c:pt>
                <c:pt idx="1">
                  <c:v>1.1731971468309616E-3</c:v>
                </c:pt>
                <c:pt idx="2">
                  <c:v>3.7099213492264743E-3</c:v>
                </c:pt>
                <c:pt idx="3">
                  <c:v>1.1731263638670181E-2</c:v>
                </c:pt>
                <c:pt idx="4">
                  <c:v>3.7092136050420652E-2</c:v>
                </c:pt>
                <c:pt idx="5">
                  <c:v>0.11724188872217493</c:v>
                </c:pt>
                <c:pt idx="6">
                  <c:v>0.37021472891164675</c:v>
                </c:pt>
                <c:pt idx="7">
                  <c:v>1.1653791932257573</c:v>
                </c:pt>
                <c:pt idx="8">
                  <c:v>3.6325821879682567</c:v>
                </c:pt>
                <c:pt idx="9">
                  <c:v>10.983478623898414</c:v>
                </c:pt>
                <c:pt idx="10">
                  <c:v>30.337123749761663</c:v>
                </c:pt>
                <c:pt idx="11">
                  <c:v>66.198223052947327</c:v>
                </c:pt>
                <c:pt idx="12">
                  <c:v>94.904814683924542</c:v>
                </c:pt>
                <c:pt idx="13">
                  <c:v>99.898237187275612</c:v>
                </c:pt>
                <c:pt idx="14">
                  <c:v>99.999746127211182</c:v>
                </c:pt>
              </c:numCache>
            </c:numRef>
          </c:yVal>
          <c:smooth val="1"/>
        </c:ser>
        <c:ser>
          <c:idx val="7"/>
          <c:order val="7"/>
          <c:tx>
            <c:v>Upper</c:v>
          </c:tx>
          <c:spPr>
            <a:ln w="15875">
              <a:solidFill>
                <a:sysClr val="windowText" lastClr="000000"/>
              </a:solidFill>
              <a:prstDash val="sysDot"/>
            </a:ln>
          </c:spPr>
          <c:marker>
            <c:symbol val="none"/>
          </c:marker>
          <c:xVal>
            <c:numRef>
              <c:f>Pe!$AM$2:$AM$16</c:f>
              <c:numCache>
                <c:formatCode>General</c:formatCode>
                <c:ptCount val="15"/>
                <c:pt idx="0">
                  <c:v>-9.2000000000000011</c:v>
                </c:pt>
                <c:pt idx="1">
                  <c:v>-8.7000000000000011</c:v>
                </c:pt>
                <c:pt idx="2">
                  <c:v>-8.2000000000000011</c:v>
                </c:pt>
                <c:pt idx="3">
                  <c:v>-7.7</c:v>
                </c:pt>
                <c:pt idx="4">
                  <c:v>-7.2</c:v>
                </c:pt>
                <c:pt idx="5">
                  <c:v>-6.7</c:v>
                </c:pt>
                <c:pt idx="6">
                  <c:v>-6.2</c:v>
                </c:pt>
                <c:pt idx="7">
                  <c:v>-5.7</c:v>
                </c:pt>
                <c:pt idx="8">
                  <c:v>-5.2</c:v>
                </c:pt>
                <c:pt idx="9">
                  <c:v>-4.7</c:v>
                </c:pt>
                <c:pt idx="10">
                  <c:v>-4.2</c:v>
                </c:pt>
                <c:pt idx="11">
                  <c:v>-3.7</c:v>
                </c:pt>
                <c:pt idx="12">
                  <c:v>-3.2</c:v>
                </c:pt>
                <c:pt idx="13">
                  <c:v>-2.7</c:v>
                </c:pt>
                <c:pt idx="14">
                  <c:v>-2.2000000000000002</c:v>
                </c:pt>
              </c:numCache>
            </c:numRef>
          </c:xVal>
          <c:yVal>
            <c:numRef>
              <c:f>Pe!$AK$2:$AK$16</c:f>
              <c:numCache>
                <c:formatCode>General</c:formatCode>
                <c:ptCount val="15"/>
                <c:pt idx="0">
                  <c:v>3.7099921355032792E-4</c:v>
                </c:pt>
                <c:pt idx="1">
                  <c:v>1.1731971468309616E-3</c:v>
                </c:pt>
                <c:pt idx="2">
                  <c:v>3.7099213492264743E-3</c:v>
                </c:pt>
                <c:pt idx="3">
                  <c:v>1.1731263638670181E-2</c:v>
                </c:pt>
                <c:pt idx="4">
                  <c:v>3.7092136050420652E-2</c:v>
                </c:pt>
                <c:pt idx="5">
                  <c:v>0.11724188872217493</c:v>
                </c:pt>
                <c:pt idx="6">
                  <c:v>0.37021472891164675</c:v>
                </c:pt>
                <c:pt idx="7">
                  <c:v>1.1653791932257573</c:v>
                </c:pt>
                <c:pt idx="8">
                  <c:v>3.6325821879682567</c:v>
                </c:pt>
                <c:pt idx="9">
                  <c:v>10.983478623898414</c:v>
                </c:pt>
                <c:pt idx="10">
                  <c:v>30.337123749761663</c:v>
                </c:pt>
                <c:pt idx="11">
                  <c:v>66.198223052947327</c:v>
                </c:pt>
                <c:pt idx="12">
                  <c:v>94.904814683924542</c:v>
                </c:pt>
                <c:pt idx="13">
                  <c:v>99.898237187275612</c:v>
                </c:pt>
                <c:pt idx="14">
                  <c:v>99.999746127211182</c:v>
                </c:pt>
              </c:numCache>
            </c:numRef>
          </c:yVal>
          <c:smooth val="1"/>
        </c:ser>
        <c:axId val="85305984"/>
        <c:axId val="85312256"/>
      </c:scatterChart>
      <c:valAx>
        <c:axId val="85305984"/>
        <c:scaling>
          <c:orientation val="minMax"/>
          <c:max val="-3"/>
          <c:min val="-7"/>
        </c:scaling>
        <c:axPos val="b"/>
        <c:title>
          <c:tx>
            <c:rich>
              <a:bodyPr/>
              <a:lstStyle/>
              <a:p>
                <a:pPr>
                  <a:defRPr lang="lt-LT" sz="900" noProof="0">
                    <a:latin typeface="Arial" pitchFamily="34" charset="0"/>
                    <a:cs typeface="Arial" pitchFamily="34" charset="0"/>
                  </a:defRPr>
                </a:pPr>
                <a:r>
                  <a:rPr lang="lt-LT" sz="900" noProof="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lt-LT" sz="900" i="1" noProof="0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lt-LT" sz="900" i="1" baseline="-25000" noProof="0" dirty="0" err="1">
                    <a:latin typeface="Arial" pitchFamily="34" charset="0"/>
                    <a:cs typeface="Arial" pitchFamily="34" charset="0"/>
                  </a:rPr>
                  <a:t>eff</a:t>
                </a:r>
                <a:r>
                  <a:rPr lang="lt-LT" sz="900" noProof="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900" noProof="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900" noProof="0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lt-LT" sz="900" noProof="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900" noProof="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9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5312256"/>
        <c:crosses val="autoZero"/>
        <c:crossBetween val="midCat"/>
      </c:valAx>
      <c:valAx>
        <c:axId val="85312256"/>
        <c:scaling>
          <c:orientation val="minMax"/>
          <c:max val="100"/>
        </c:scaling>
        <c:axPos val="l"/>
        <c:title>
          <c:tx>
            <c:rich>
              <a:bodyPr rot="-5400000" vert="horz"/>
              <a:lstStyle/>
              <a:p>
                <a:pPr>
                  <a:defRPr lang="lt-LT" sz="900" noProof="0">
                    <a:latin typeface="Arial" pitchFamily="34" charset="0"/>
                    <a:cs typeface="Arial" pitchFamily="34" charset="0"/>
                  </a:defRPr>
                </a:pPr>
                <a:r>
                  <a:rPr lang="lt-LT" sz="900" i="1" noProof="0" dirty="0">
                    <a:latin typeface="Arial" pitchFamily="34" charset="0"/>
                    <a:cs typeface="Arial" pitchFamily="34" charset="0"/>
                  </a:rPr>
                  <a:t>%HIA</a:t>
                </a:r>
                <a:r>
                  <a:rPr lang="lt-LT" sz="900" noProof="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900" noProof="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900" noProof="0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lt-LT" sz="900" noProof="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900" noProof="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high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5305984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plotVisOnly val="1"/>
  </c:chart>
  <c:spPr>
    <a:ln>
      <a:noFill/>
    </a:ln>
  </c:sp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ser>
          <c:idx val="1"/>
          <c:order val="0"/>
          <c:spPr>
            <a:ln w="22225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Pe!$AJ$2:$AJ$16</c:f>
              <c:numCache>
                <c:formatCode>General</c:formatCode>
                <c:ptCount val="15"/>
                <c:pt idx="0">
                  <c:v>-10</c:v>
                </c:pt>
                <c:pt idx="1">
                  <c:v>-9.5</c:v>
                </c:pt>
                <c:pt idx="2">
                  <c:v>-9</c:v>
                </c:pt>
                <c:pt idx="3">
                  <c:v>-8.5</c:v>
                </c:pt>
                <c:pt idx="4">
                  <c:v>-8</c:v>
                </c:pt>
                <c:pt idx="5">
                  <c:v>-7.5</c:v>
                </c:pt>
                <c:pt idx="6">
                  <c:v>-7</c:v>
                </c:pt>
                <c:pt idx="7">
                  <c:v>-6.5</c:v>
                </c:pt>
                <c:pt idx="8">
                  <c:v>-6</c:v>
                </c:pt>
                <c:pt idx="9">
                  <c:v>-5.5</c:v>
                </c:pt>
                <c:pt idx="10">
                  <c:v>-5</c:v>
                </c:pt>
                <c:pt idx="11">
                  <c:v>-4.5</c:v>
                </c:pt>
                <c:pt idx="12">
                  <c:v>-4</c:v>
                </c:pt>
                <c:pt idx="13">
                  <c:v>-3.5</c:v>
                </c:pt>
                <c:pt idx="14">
                  <c:v>-3</c:v>
                </c:pt>
              </c:numCache>
            </c:numRef>
          </c:xVal>
          <c:yVal>
            <c:numRef>
              <c:f>Pe!$AK$2:$AK$16</c:f>
              <c:numCache>
                <c:formatCode>General</c:formatCode>
                <c:ptCount val="15"/>
                <c:pt idx="0">
                  <c:v>3.7099921355032716E-4</c:v>
                </c:pt>
                <c:pt idx="1">
                  <c:v>1.1731971468309616E-3</c:v>
                </c:pt>
                <c:pt idx="2">
                  <c:v>3.7099213492264743E-3</c:v>
                </c:pt>
                <c:pt idx="3">
                  <c:v>1.1731263638670169E-2</c:v>
                </c:pt>
                <c:pt idx="4">
                  <c:v>3.7092136050420652E-2</c:v>
                </c:pt>
                <c:pt idx="5">
                  <c:v>0.11724188872217489</c:v>
                </c:pt>
                <c:pt idx="6">
                  <c:v>0.37021472891164675</c:v>
                </c:pt>
                <c:pt idx="7">
                  <c:v>1.1653791932257573</c:v>
                </c:pt>
                <c:pt idx="8">
                  <c:v>3.6325821879682567</c:v>
                </c:pt>
                <c:pt idx="9">
                  <c:v>10.983478623898414</c:v>
                </c:pt>
                <c:pt idx="10">
                  <c:v>30.337123749761663</c:v>
                </c:pt>
                <c:pt idx="11">
                  <c:v>66.198223052947327</c:v>
                </c:pt>
                <c:pt idx="12">
                  <c:v>94.904814683924542</c:v>
                </c:pt>
                <c:pt idx="13">
                  <c:v>99.898237187275612</c:v>
                </c:pt>
                <c:pt idx="14">
                  <c:v>99.999746127211182</c:v>
                </c:pt>
              </c:numCache>
            </c:numRef>
          </c:yVal>
          <c:smooth val="1"/>
        </c:ser>
        <c:ser>
          <c:idx val="0"/>
          <c:order val="1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xVal>
            <c:numRef>
              <c:f>Pe!$AH$2:$AH$578</c:f>
              <c:numCache>
                <c:formatCode>#,##0.00</c:formatCode>
                <c:ptCount val="577"/>
                <c:pt idx="0">
                  <c:v>-3.1054055551854791</c:v>
                </c:pt>
                <c:pt idx="1">
                  <c:v>-5.0447694000104004</c:v>
                </c:pt>
                <c:pt idx="3">
                  <c:v>-3.9062210187065212</c:v>
                </c:pt>
                <c:pt idx="6">
                  <c:v>-3.3158260341463377</c:v>
                </c:pt>
                <c:pt idx="7">
                  <c:v>-4.8970687181186054</c:v>
                </c:pt>
                <c:pt idx="8">
                  <c:v>-4.1416063477674046</c:v>
                </c:pt>
                <c:pt idx="9">
                  <c:v>-3.2504548976394658</c:v>
                </c:pt>
                <c:pt idx="10">
                  <c:v>-3.6177893473079465</c:v>
                </c:pt>
                <c:pt idx="11">
                  <c:v>-3.1733405043905401</c:v>
                </c:pt>
                <c:pt idx="12">
                  <c:v>-3.3424767655572976</c:v>
                </c:pt>
                <c:pt idx="13">
                  <c:v>-3.2028094239639167</c:v>
                </c:pt>
                <c:pt idx="15">
                  <c:v>-4.9261102876197667</c:v>
                </c:pt>
                <c:pt idx="16">
                  <c:v>-3.170974989526226</c:v>
                </c:pt>
                <c:pt idx="18">
                  <c:v>-8.4539944498680768</c:v>
                </c:pt>
                <c:pt idx="19">
                  <c:v>-3.3147495595391767</c:v>
                </c:pt>
                <c:pt idx="26">
                  <c:v>-5.6717774775198189</c:v>
                </c:pt>
                <c:pt idx="28">
                  <c:v>-6.6872356972030849</c:v>
                </c:pt>
                <c:pt idx="30">
                  <c:v>-3.641132818557927</c:v>
                </c:pt>
                <c:pt idx="34">
                  <c:v>-3.1013922322273215</c:v>
                </c:pt>
                <c:pt idx="39">
                  <c:v>-3.3084815603344602</c:v>
                </c:pt>
                <c:pt idx="44">
                  <c:v>-3.4687445624942002</c:v>
                </c:pt>
                <c:pt idx="46">
                  <c:v>-3.3418334073439713</c:v>
                </c:pt>
                <c:pt idx="47">
                  <c:v>-3.0797452792839377</c:v>
                </c:pt>
                <c:pt idx="56">
                  <c:v>-3.1018493417346744</c:v>
                </c:pt>
                <c:pt idx="62">
                  <c:v>-3.1820190576992582</c:v>
                </c:pt>
                <c:pt idx="63">
                  <c:v>-3.3162496863585198</c:v>
                </c:pt>
                <c:pt idx="67">
                  <c:v>-3.1879105422685368</c:v>
                </c:pt>
                <c:pt idx="75">
                  <c:v>-3.1212323280220686</c:v>
                </c:pt>
                <c:pt idx="78">
                  <c:v>-3.1431146144738804</c:v>
                </c:pt>
                <c:pt idx="79">
                  <c:v>-3.1539053034089477</c:v>
                </c:pt>
                <c:pt idx="82">
                  <c:v>-3.4951916540649952</c:v>
                </c:pt>
                <c:pt idx="85">
                  <c:v>-3.2253837379672596</c:v>
                </c:pt>
                <c:pt idx="86">
                  <c:v>-3.6985981202756166</c:v>
                </c:pt>
                <c:pt idx="94">
                  <c:v>-3.0922372753664402</c:v>
                </c:pt>
                <c:pt idx="95">
                  <c:v>-3.0843816749537472</c:v>
                </c:pt>
                <c:pt idx="97">
                  <c:v>-3.0802871424883405</c:v>
                </c:pt>
                <c:pt idx="102">
                  <c:v>-3.092697746163183</c:v>
                </c:pt>
                <c:pt idx="103">
                  <c:v>-4.0172091125914822</c:v>
                </c:pt>
                <c:pt idx="104">
                  <c:v>-3.2897536071551872</c:v>
                </c:pt>
                <c:pt idx="107">
                  <c:v>-3.8334137062708988</c:v>
                </c:pt>
                <c:pt idx="108">
                  <c:v>-4.8370361742170305</c:v>
                </c:pt>
                <c:pt idx="109">
                  <c:v>-3.5156269706521477</c:v>
                </c:pt>
                <c:pt idx="111">
                  <c:v>-3.9902384864411267</c:v>
                </c:pt>
                <c:pt idx="112">
                  <c:v>-3.6486139769349912</c:v>
                </c:pt>
                <c:pt idx="113">
                  <c:v>-3.708260954854242</c:v>
                </c:pt>
                <c:pt idx="117">
                  <c:v>-4.8803201566514716</c:v>
                </c:pt>
                <c:pt idx="118">
                  <c:v>-3.2616214417047682</c:v>
                </c:pt>
                <c:pt idx="119">
                  <c:v>-3.1285897079528544</c:v>
                </c:pt>
                <c:pt idx="123">
                  <c:v>-3.1178303360735171</c:v>
                </c:pt>
                <c:pt idx="125">
                  <c:v>-3.1181769598205062</c:v>
                </c:pt>
                <c:pt idx="138">
                  <c:v>-6.3962547375739742</c:v>
                </c:pt>
                <c:pt idx="139">
                  <c:v>-6.5551131291334856</c:v>
                </c:pt>
                <c:pt idx="144">
                  <c:v>-6.4994783664382885</c:v>
                </c:pt>
                <c:pt idx="148">
                  <c:v>-3.0604995726851842</c:v>
                </c:pt>
                <c:pt idx="150">
                  <c:v>-3.5402020705048787</c:v>
                </c:pt>
                <c:pt idx="153">
                  <c:v>-3.1928171653822384</c:v>
                </c:pt>
                <c:pt idx="154">
                  <c:v>-3.2071406399062807</c:v>
                </c:pt>
                <c:pt idx="155">
                  <c:v>-3.1905982776979807</c:v>
                </c:pt>
                <c:pt idx="156">
                  <c:v>-3.2274889795164916</c:v>
                </c:pt>
                <c:pt idx="166">
                  <c:v>-4.0640134799371355</c:v>
                </c:pt>
                <c:pt idx="169">
                  <c:v>-3.0934606810308267</c:v>
                </c:pt>
                <c:pt idx="170">
                  <c:v>-4.0979584877925088</c:v>
                </c:pt>
                <c:pt idx="183">
                  <c:v>-3.1023007123075397</c:v>
                </c:pt>
                <c:pt idx="185">
                  <c:v>-4.8816494475520544</c:v>
                </c:pt>
                <c:pt idx="187">
                  <c:v>-3.6011768461481042</c:v>
                </c:pt>
                <c:pt idx="193">
                  <c:v>-3.3436395374048962</c:v>
                </c:pt>
                <c:pt idx="197">
                  <c:v>-5.3485512451393955</c:v>
                </c:pt>
                <c:pt idx="203">
                  <c:v>-5.3862961781897978</c:v>
                </c:pt>
                <c:pt idx="204">
                  <c:v>-3.8089494019419039</c:v>
                </c:pt>
                <c:pt idx="209">
                  <c:v>-4.1515056896403202</c:v>
                </c:pt>
                <c:pt idx="210">
                  <c:v>-3.440617927680222</c:v>
                </c:pt>
                <c:pt idx="212">
                  <c:v>-4.4227788519004347</c:v>
                </c:pt>
                <c:pt idx="213">
                  <c:v>-3.1842561300209122</c:v>
                </c:pt>
                <c:pt idx="214">
                  <c:v>-3.1013992247234192</c:v>
                </c:pt>
                <c:pt idx="224">
                  <c:v>-4.5134564518043314</c:v>
                </c:pt>
                <c:pt idx="228">
                  <c:v>-3.4600218758983812</c:v>
                </c:pt>
                <c:pt idx="230">
                  <c:v>-3.4490370069050682</c:v>
                </c:pt>
                <c:pt idx="235">
                  <c:v>-3.158810750924895</c:v>
                </c:pt>
                <c:pt idx="237">
                  <c:v>-3.3323940292686927</c:v>
                </c:pt>
                <c:pt idx="238">
                  <c:v>-3.1287680126419612</c:v>
                </c:pt>
                <c:pt idx="241">
                  <c:v>-3.1164613183576835</c:v>
                </c:pt>
                <c:pt idx="242">
                  <c:v>-3.0969493273433537</c:v>
                </c:pt>
                <c:pt idx="243">
                  <c:v>-3.4092319646831939</c:v>
                </c:pt>
                <c:pt idx="245">
                  <c:v>-3.1227121019920072</c:v>
                </c:pt>
                <c:pt idx="246">
                  <c:v>-3.9272010834979851</c:v>
                </c:pt>
                <c:pt idx="266">
                  <c:v>-3.1123896843297767</c:v>
                </c:pt>
                <c:pt idx="269">
                  <c:v>-3.1134617547093275</c:v>
                </c:pt>
                <c:pt idx="274">
                  <c:v>-3.1680213678451334</c:v>
                </c:pt>
                <c:pt idx="291">
                  <c:v>-3.9720884177242528</c:v>
                </c:pt>
                <c:pt idx="297">
                  <c:v>-4.0755665798322696</c:v>
                </c:pt>
                <c:pt idx="301">
                  <c:v>-3.1737946361099452</c:v>
                </c:pt>
                <c:pt idx="304">
                  <c:v>-3.2667634489309196</c:v>
                </c:pt>
                <c:pt idx="307">
                  <c:v>-3.1271419399262972</c:v>
                </c:pt>
                <c:pt idx="310">
                  <c:v>-3.3674785717776392</c:v>
                </c:pt>
                <c:pt idx="311">
                  <c:v>-3.1463614248724241</c:v>
                </c:pt>
                <c:pt idx="312">
                  <c:v>-3.1494613075905802</c:v>
                </c:pt>
                <c:pt idx="313">
                  <c:v>-3.1974547702284002</c:v>
                </c:pt>
                <c:pt idx="314">
                  <c:v>-4.539363022935043</c:v>
                </c:pt>
                <c:pt idx="316">
                  <c:v>-4.0888224630260819</c:v>
                </c:pt>
                <c:pt idx="317">
                  <c:v>-3.9660018642852726</c:v>
                </c:pt>
                <c:pt idx="318">
                  <c:v>-3.1305882188485494</c:v>
                </c:pt>
                <c:pt idx="320">
                  <c:v>-3.1187810947878272</c:v>
                </c:pt>
                <c:pt idx="325">
                  <c:v>-3.4783124888719432</c:v>
                </c:pt>
                <c:pt idx="342">
                  <c:v>-5.1789728049440411</c:v>
                </c:pt>
                <c:pt idx="353">
                  <c:v>-3.4097606141739973</c:v>
                </c:pt>
                <c:pt idx="356">
                  <c:v>-7.6429203627666755</c:v>
                </c:pt>
                <c:pt idx="360">
                  <c:v>-7.0546672193522362</c:v>
                </c:pt>
                <c:pt idx="371">
                  <c:v>-3.1050928949988768</c:v>
                </c:pt>
                <c:pt idx="376">
                  <c:v>-4.8666720611171623</c:v>
                </c:pt>
                <c:pt idx="391">
                  <c:v>-5.7682071489637794</c:v>
                </c:pt>
                <c:pt idx="409">
                  <c:v>-3.1855908063634</c:v>
                </c:pt>
                <c:pt idx="413">
                  <c:v>-3.1745392398021401</c:v>
                </c:pt>
                <c:pt idx="418">
                  <c:v>-3.1371249089193949</c:v>
                </c:pt>
                <c:pt idx="423">
                  <c:v>-3.0716280447310678</c:v>
                </c:pt>
                <c:pt idx="426">
                  <c:v>-3.2549659422415202</c:v>
                </c:pt>
                <c:pt idx="428">
                  <c:v>-5.7980596368329218</c:v>
                </c:pt>
                <c:pt idx="431">
                  <c:v>-5.0554997369102965</c:v>
                </c:pt>
                <c:pt idx="432">
                  <c:v>-3.1562009065493526</c:v>
                </c:pt>
                <c:pt idx="434">
                  <c:v>-3.0977389840400198</c:v>
                </c:pt>
                <c:pt idx="438">
                  <c:v>-3.179940717016251</c:v>
                </c:pt>
                <c:pt idx="444">
                  <c:v>-4.0727464110497014</c:v>
                </c:pt>
                <c:pt idx="448">
                  <c:v>-3.1492660682268152</c:v>
                </c:pt>
                <c:pt idx="456">
                  <c:v>-3.0947948808826307</c:v>
                </c:pt>
                <c:pt idx="459">
                  <c:v>-3.0928100915924039</c:v>
                </c:pt>
                <c:pt idx="467">
                  <c:v>-3.098188104616896</c:v>
                </c:pt>
                <c:pt idx="476">
                  <c:v>-4.5790752957353824</c:v>
                </c:pt>
                <c:pt idx="481">
                  <c:v>-3.3205125430721409</c:v>
                </c:pt>
                <c:pt idx="483">
                  <c:v>-4.2682503835125924</c:v>
                </c:pt>
                <c:pt idx="484">
                  <c:v>-3.05601584208907</c:v>
                </c:pt>
                <c:pt idx="485">
                  <c:v>-3.7496011467356611</c:v>
                </c:pt>
                <c:pt idx="486">
                  <c:v>0</c:v>
                </c:pt>
                <c:pt idx="487">
                  <c:v>-6.4495530422809324</c:v>
                </c:pt>
                <c:pt idx="488">
                  <c:v>-3.1168335550576631</c:v>
                </c:pt>
                <c:pt idx="489">
                  <c:v>-3.1521291497722981</c:v>
                </c:pt>
                <c:pt idx="490">
                  <c:v>-3.1474060591634316</c:v>
                </c:pt>
                <c:pt idx="491">
                  <c:v>-3.5777496184903192</c:v>
                </c:pt>
                <c:pt idx="492">
                  <c:v>-3.3572688983960837</c:v>
                </c:pt>
                <c:pt idx="493">
                  <c:v>-3.3234192073070612</c:v>
                </c:pt>
                <c:pt idx="494">
                  <c:v>-3.2388756105439787</c:v>
                </c:pt>
                <c:pt idx="495">
                  <c:v>-3.3358393149166727</c:v>
                </c:pt>
                <c:pt idx="496">
                  <c:v>-3.1142186031054577</c:v>
                </c:pt>
                <c:pt idx="497">
                  <c:v>-4.5523107727535566</c:v>
                </c:pt>
                <c:pt idx="498">
                  <c:v>-3.2104714620493695</c:v>
                </c:pt>
                <c:pt idx="499">
                  <c:v>-3.4994918898049483</c:v>
                </c:pt>
                <c:pt idx="500">
                  <c:v>-3.1097754863398737</c:v>
                </c:pt>
                <c:pt idx="501">
                  <c:v>-4.0939184775795345</c:v>
                </c:pt>
                <c:pt idx="502">
                  <c:v>0</c:v>
                </c:pt>
                <c:pt idx="503">
                  <c:v>-4.9837762635992444</c:v>
                </c:pt>
                <c:pt idx="504">
                  <c:v>-3.8147759391847798</c:v>
                </c:pt>
                <c:pt idx="505">
                  <c:v>-4.7349862903066855</c:v>
                </c:pt>
                <c:pt idx="506">
                  <c:v>-6.5118169676037745</c:v>
                </c:pt>
                <c:pt idx="507">
                  <c:v>-3.1231815901632602</c:v>
                </c:pt>
                <c:pt idx="508">
                  <c:v>-4.7263843278841016</c:v>
                </c:pt>
                <c:pt idx="509">
                  <c:v>-3.2196182531856437</c:v>
                </c:pt>
                <c:pt idx="510">
                  <c:v>-3.0738730712838467</c:v>
                </c:pt>
                <c:pt idx="511">
                  <c:v>-7.4248908704769656</c:v>
                </c:pt>
                <c:pt idx="512">
                  <c:v>-3.3998399012423572</c:v>
                </c:pt>
                <c:pt idx="513">
                  <c:v>-4.7569506964189845</c:v>
                </c:pt>
                <c:pt idx="514">
                  <c:v>-4.9686887623401592</c:v>
                </c:pt>
                <c:pt idx="530">
                  <c:v>-4.4846111075127837</c:v>
                </c:pt>
                <c:pt idx="532">
                  <c:v>-3.4439156206933053</c:v>
                </c:pt>
                <c:pt idx="533">
                  <c:v>-5.0504080798507625</c:v>
                </c:pt>
                <c:pt idx="537">
                  <c:v>0</c:v>
                </c:pt>
                <c:pt idx="540">
                  <c:v>-3.1272882506414135</c:v>
                </c:pt>
                <c:pt idx="553">
                  <c:v>-3.1347563896134365</c:v>
                </c:pt>
                <c:pt idx="554">
                  <c:v>0</c:v>
                </c:pt>
                <c:pt idx="555">
                  <c:v>-3.3944260800128929</c:v>
                </c:pt>
                <c:pt idx="556">
                  <c:v>-3.2312208260724891</c:v>
                </c:pt>
                <c:pt idx="557">
                  <c:v>-3.2789506954111283</c:v>
                </c:pt>
                <c:pt idx="558">
                  <c:v>-5.0160376829813194</c:v>
                </c:pt>
                <c:pt idx="575">
                  <c:v>-3.18621921104429</c:v>
                </c:pt>
              </c:numCache>
            </c:numRef>
          </c:xVal>
          <c:yVal>
            <c:numRef>
              <c:f>Pe!$W$2:$W$578</c:f>
              <c:numCache>
                <c:formatCode>General</c:formatCode>
                <c:ptCount val="577"/>
                <c:pt idx="0">
                  <c:v>100</c:v>
                </c:pt>
                <c:pt idx="1">
                  <c:v>50</c:v>
                </c:pt>
                <c:pt idx="2">
                  <c:v>100</c:v>
                </c:pt>
                <c:pt idx="3">
                  <c:v>90</c:v>
                </c:pt>
                <c:pt idx="4">
                  <c:v>100</c:v>
                </c:pt>
                <c:pt idx="5">
                  <c:v>25</c:v>
                </c:pt>
                <c:pt idx="6">
                  <c:v>100</c:v>
                </c:pt>
                <c:pt idx="7">
                  <c:v>61</c:v>
                </c:pt>
                <c:pt idx="8">
                  <c:v>69</c:v>
                </c:pt>
                <c:pt idx="9">
                  <c:v>100</c:v>
                </c:pt>
                <c:pt idx="10">
                  <c:v>95</c:v>
                </c:pt>
                <c:pt idx="11">
                  <c:v>99</c:v>
                </c:pt>
                <c:pt idx="12">
                  <c:v>100</c:v>
                </c:pt>
                <c:pt idx="13">
                  <c:v>99</c:v>
                </c:pt>
                <c:pt idx="14">
                  <c:v>64</c:v>
                </c:pt>
                <c:pt idx="15">
                  <c:v>62</c:v>
                </c:pt>
                <c:pt idx="16">
                  <c:v>100</c:v>
                </c:pt>
                <c:pt idx="17">
                  <c:v>83</c:v>
                </c:pt>
                <c:pt idx="18">
                  <c:v>1.5</c:v>
                </c:pt>
                <c:pt idx="19">
                  <c:v>100</c:v>
                </c:pt>
                <c:pt idx="20">
                  <c:v>95</c:v>
                </c:pt>
                <c:pt idx="21">
                  <c:v>20</c:v>
                </c:pt>
                <c:pt idx="22">
                  <c:v>1</c:v>
                </c:pt>
                <c:pt idx="23">
                  <c:v>99</c:v>
                </c:pt>
                <c:pt idx="24">
                  <c:v>100</c:v>
                </c:pt>
                <c:pt idx="25">
                  <c:v>0</c:v>
                </c:pt>
                <c:pt idx="26">
                  <c:v>1</c:v>
                </c:pt>
                <c:pt idx="27">
                  <c:v>0</c:v>
                </c:pt>
                <c:pt idx="28">
                  <c:v>1</c:v>
                </c:pt>
                <c:pt idx="29">
                  <c:v>100</c:v>
                </c:pt>
                <c:pt idx="30">
                  <c:v>90</c:v>
                </c:pt>
                <c:pt idx="31">
                  <c:v>3</c:v>
                </c:pt>
                <c:pt idx="32">
                  <c:v>99</c:v>
                </c:pt>
                <c:pt idx="33">
                  <c:v>99</c:v>
                </c:pt>
                <c:pt idx="34">
                  <c:v>100</c:v>
                </c:pt>
                <c:pt idx="35">
                  <c:v>99</c:v>
                </c:pt>
                <c:pt idx="36">
                  <c:v>99</c:v>
                </c:pt>
                <c:pt idx="37">
                  <c:v>99</c:v>
                </c:pt>
                <c:pt idx="38">
                  <c:v>100</c:v>
                </c:pt>
                <c:pt idx="39">
                  <c:v>98</c:v>
                </c:pt>
                <c:pt idx="40">
                  <c:v>15</c:v>
                </c:pt>
                <c:pt idx="41">
                  <c:v>100</c:v>
                </c:pt>
                <c:pt idx="42">
                  <c:v>15</c:v>
                </c:pt>
                <c:pt idx="43">
                  <c:v>9</c:v>
                </c:pt>
                <c:pt idx="44">
                  <c:v>95</c:v>
                </c:pt>
                <c:pt idx="45">
                  <c:v>99</c:v>
                </c:pt>
                <c:pt idx="46">
                  <c:v>98</c:v>
                </c:pt>
                <c:pt idx="47">
                  <c:v>90</c:v>
                </c:pt>
                <c:pt idx="48">
                  <c:v>100</c:v>
                </c:pt>
                <c:pt idx="49">
                  <c:v>100</c:v>
                </c:pt>
                <c:pt idx="50">
                  <c:v>100</c:v>
                </c:pt>
                <c:pt idx="51">
                  <c:v>100</c:v>
                </c:pt>
                <c:pt idx="52">
                  <c:v>99</c:v>
                </c:pt>
                <c:pt idx="53">
                  <c:v>99</c:v>
                </c:pt>
                <c:pt idx="54">
                  <c:v>100</c:v>
                </c:pt>
                <c:pt idx="55">
                  <c:v>100</c:v>
                </c:pt>
                <c:pt idx="56">
                  <c:v>100</c:v>
                </c:pt>
                <c:pt idx="57">
                  <c:v>100</c:v>
                </c:pt>
                <c:pt idx="58">
                  <c:v>99</c:v>
                </c:pt>
                <c:pt idx="59">
                  <c:v>100</c:v>
                </c:pt>
                <c:pt idx="60">
                  <c:v>100</c:v>
                </c:pt>
                <c:pt idx="61">
                  <c:v>100</c:v>
                </c:pt>
                <c:pt idx="62">
                  <c:v>100</c:v>
                </c:pt>
                <c:pt idx="63">
                  <c:v>95</c:v>
                </c:pt>
                <c:pt idx="64">
                  <c:v>100</c:v>
                </c:pt>
                <c:pt idx="65">
                  <c:v>100</c:v>
                </c:pt>
                <c:pt idx="66">
                  <c:v>100</c:v>
                </c:pt>
                <c:pt idx="67">
                  <c:v>95</c:v>
                </c:pt>
                <c:pt idx="68">
                  <c:v>99</c:v>
                </c:pt>
                <c:pt idx="69">
                  <c:v>99</c:v>
                </c:pt>
                <c:pt idx="70">
                  <c:v>100</c:v>
                </c:pt>
                <c:pt idx="71">
                  <c:v>100</c:v>
                </c:pt>
                <c:pt idx="72">
                  <c:v>95</c:v>
                </c:pt>
                <c:pt idx="73">
                  <c:v>100</c:v>
                </c:pt>
                <c:pt idx="74">
                  <c:v>100</c:v>
                </c:pt>
                <c:pt idx="75">
                  <c:v>100</c:v>
                </c:pt>
                <c:pt idx="76">
                  <c:v>90</c:v>
                </c:pt>
                <c:pt idx="77">
                  <c:v>99</c:v>
                </c:pt>
                <c:pt idx="78">
                  <c:v>95</c:v>
                </c:pt>
                <c:pt idx="79">
                  <c:v>100</c:v>
                </c:pt>
                <c:pt idx="80">
                  <c:v>100</c:v>
                </c:pt>
                <c:pt idx="81">
                  <c:v>99</c:v>
                </c:pt>
                <c:pt idx="82">
                  <c:v>90</c:v>
                </c:pt>
                <c:pt idx="83">
                  <c:v>97</c:v>
                </c:pt>
                <c:pt idx="84">
                  <c:v>100</c:v>
                </c:pt>
                <c:pt idx="85">
                  <c:v>90</c:v>
                </c:pt>
                <c:pt idx="86">
                  <c:v>100</c:v>
                </c:pt>
                <c:pt idx="87">
                  <c:v>99</c:v>
                </c:pt>
                <c:pt idx="88">
                  <c:v>25</c:v>
                </c:pt>
                <c:pt idx="89">
                  <c:v>100</c:v>
                </c:pt>
                <c:pt idx="90">
                  <c:v>1</c:v>
                </c:pt>
                <c:pt idx="91">
                  <c:v>99</c:v>
                </c:pt>
                <c:pt idx="92">
                  <c:v>100</c:v>
                </c:pt>
                <c:pt idx="93">
                  <c:v>99</c:v>
                </c:pt>
                <c:pt idx="94">
                  <c:v>95</c:v>
                </c:pt>
                <c:pt idx="95">
                  <c:v>90</c:v>
                </c:pt>
                <c:pt idx="96">
                  <c:v>99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99</c:v>
                </c:pt>
                <c:pt idx="101">
                  <c:v>95</c:v>
                </c:pt>
                <c:pt idx="102">
                  <c:v>90</c:v>
                </c:pt>
                <c:pt idx="103">
                  <c:v>80</c:v>
                </c:pt>
                <c:pt idx="104">
                  <c:v>90</c:v>
                </c:pt>
                <c:pt idx="105">
                  <c:v>100</c:v>
                </c:pt>
                <c:pt idx="106">
                  <c:v>85</c:v>
                </c:pt>
                <c:pt idx="107">
                  <c:v>95</c:v>
                </c:pt>
                <c:pt idx="108">
                  <c:v>57</c:v>
                </c:pt>
                <c:pt idx="109">
                  <c:v>95</c:v>
                </c:pt>
                <c:pt idx="110">
                  <c:v>100</c:v>
                </c:pt>
                <c:pt idx="111">
                  <c:v>92</c:v>
                </c:pt>
                <c:pt idx="112">
                  <c:v>95</c:v>
                </c:pt>
                <c:pt idx="113">
                  <c:v>95</c:v>
                </c:pt>
                <c:pt idx="114">
                  <c:v>85</c:v>
                </c:pt>
                <c:pt idx="115">
                  <c:v>100</c:v>
                </c:pt>
                <c:pt idx="116">
                  <c:v>85</c:v>
                </c:pt>
                <c:pt idx="117">
                  <c:v>44</c:v>
                </c:pt>
                <c:pt idx="118">
                  <c:v>100</c:v>
                </c:pt>
                <c:pt idx="119">
                  <c:v>91</c:v>
                </c:pt>
                <c:pt idx="120">
                  <c:v>100</c:v>
                </c:pt>
                <c:pt idx="121">
                  <c:v>100</c:v>
                </c:pt>
                <c:pt idx="122">
                  <c:v>92</c:v>
                </c:pt>
                <c:pt idx="123">
                  <c:v>100</c:v>
                </c:pt>
                <c:pt idx="124">
                  <c:v>99</c:v>
                </c:pt>
                <c:pt idx="125">
                  <c:v>100</c:v>
                </c:pt>
                <c:pt idx="126">
                  <c:v>100</c:v>
                </c:pt>
                <c:pt idx="127">
                  <c:v>100</c:v>
                </c:pt>
                <c:pt idx="128">
                  <c:v>100</c:v>
                </c:pt>
                <c:pt idx="129">
                  <c:v>96</c:v>
                </c:pt>
                <c:pt idx="130">
                  <c:v>99</c:v>
                </c:pt>
                <c:pt idx="131">
                  <c:v>100</c:v>
                </c:pt>
                <c:pt idx="132">
                  <c:v>80</c:v>
                </c:pt>
                <c:pt idx="133">
                  <c:v>5</c:v>
                </c:pt>
                <c:pt idx="134">
                  <c:v>25</c:v>
                </c:pt>
                <c:pt idx="135">
                  <c:v>5</c:v>
                </c:pt>
                <c:pt idx="136">
                  <c:v>0</c:v>
                </c:pt>
                <c:pt idx="137">
                  <c:v>2</c:v>
                </c:pt>
                <c:pt idx="138">
                  <c:v>0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100</c:v>
                </c:pt>
                <c:pt idx="143">
                  <c:v>100</c:v>
                </c:pt>
                <c:pt idx="144">
                  <c:v>3</c:v>
                </c:pt>
                <c:pt idx="145">
                  <c:v>100</c:v>
                </c:pt>
                <c:pt idx="146">
                  <c:v>87</c:v>
                </c:pt>
                <c:pt idx="147">
                  <c:v>2.5</c:v>
                </c:pt>
                <c:pt idx="148">
                  <c:v>98</c:v>
                </c:pt>
                <c:pt idx="149">
                  <c:v>100</c:v>
                </c:pt>
                <c:pt idx="150">
                  <c:v>95</c:v>
                </c:pt>
                <c:pt idx="151">
                  <c:v>99</c:v>
                </c:pt>
                <c:pt idx="152">
                  <c:v>99</c:v>
                </c:pt>
                <c:pt idx="153">
                  <c:v>100</c:v>
                </c:pt>
                <c:pt idx="154">
                  <c:v>91</c:v>
                </c:pt>
                <c:pt idx="155">
                  <c:v>90</c:v>
                </c:pt>
                <c:pt idx="156">
                  <c:v>99</c:v>
                </c:pt>
                <c:pt idx="157">
                  <c:v>99</c:v>
                </c:pt>
                <c:pt idx="158">
                  <c:v>99</c:v>
                </c:pt>
                <c:pt idx="159">
                  <c:v>1</c:v>
                </c:pt>
                <c:pt idx="160">
                  <c:v>99</c:v>
                </c:pt>
                <c:pt idx="161">
                  <c:v>100</c:v>
                </c:pt>
                <c:pt idx="162">
                  <c:v>100</c:v>
                </c:pt>
                <c:pt idx="163">
                  <c:v>100</c:v>
                </c:pt>
                <c:pt idx="164">
                  <c:v>99</c:v>
                </c:pt>
                <c:pt idx="165">
                  <c:v>95</c:v>
                </c:pt>
                <c:pt idx="166">
                  <c:v>81</c:v>
                </c:pt>
                <c:pt idx="167">
                  <c:v>88</c:v>
                </c:pt>
                <c:pt idx="168">
                  <c:v>99</c:v>
                </c:pt>
                <c:pt idx="169">
                  <c:v>97</c:v>
                </c:pt>
                <c:pt idx="170">
                  <c:v>96</c:v>
                </c:pt>
                <c:pt idx="171">
                  <c:v>83</c:v>
                </c:pt>
                <c:pt idx="172">
                  <c:v>100</c:v>
                </c:pt>
                <c:pt idx="173">
                  <c:v>49</c:v>
                </c:pt>
                <c:pt idx="174">
                  <c:v>65</c:v>
                </c:pt>
                <c:pt idx="175">
                  <c:v>100</c:v>
                </c:pt>
                <c:pt idx="176">
                  <c:v>99</c:v>
                </c:pt>
                <c:pt idx="177">
                  <c:v>100</c:v>
                </c:pt>
                <c:pt idx="178">
                  <c:v>12</c:v>
                </c:pt>
                <c:pt idx="179">
                  <c:v>95</c:v>
                </c:pt>
                <c:pt idx="180">
                  <c:v>13</c:v>
                </c:pt>
                <c:pt idx="181">
                  <c:v>100</c:v>
                </c:pt>
                <c:pt idx="182">
                  <c:v>99</c:v>
                </c:pt>
                <c:pt idx="183">
                  <c:v>100</c:v>
                </c:pt>
                <c:pt idx="184">
                  <c:v>100</c:v>
                </c:pt>
                <c:pt idx="185">
                  <c:v>80</c:v>
                </c:pt>
                <c:pt idx="186">
                  <c:v>2</c:v>
                </c:pt>
                <c:pt idx="187">
                  <c:v>90</c:v>
                </c:pt>
                <c:pt idx="188">
                  <c:v>99</c:v>
                </c:pt>
                <c:pt idx="189">
                  <c:v>100</c:v>
                </c:pt>
                <c:pt idx="190">
                  <c:v>100</c:v>
                </c:pt>
                <c:pt idx="191">
                  <c:v>100</c:v>
                </c:pt>
                <c:pt idx="192">
                  <c:v>96</c:v>
                </c:pt>
                <c:pt idx="193">
                  <c:v>100</c:v>
                </c:pt>
                <c:pt idx="194">
                  <c:v>100</c:v>
                </c:pt>
                <c:pt idx="195">
                  <c:v>99</c:v>
                </c:pt>
                <c:pt idx="196">
                  <c:v>99</c:v>
                </c:pt>
                <c:pt idx="197">
                  <c:v>5</c:v>
                </c:pt>
                <c:pt idx="198">
                  <c:v>100</c:v>
                </c:pt>
                <c:pt idx="199">
                  <c:v>100</c:v>
                </c:pt>
                <c:pt idx="200">
                  <c:v>25</c:v>
                </c:pt>
                <c:pt idx="201">
                  <c:v>99</c:v>
                </c:pt>
                <c:pt idx="202">
                  <c:v>100</c:v>
                </c:pt>
                <c:pt idx="203">
                  <c:v>38</c:v>
                </c:pt>
                <c:pt idx="204">
                  <c:v>90</c:v>
                </c:pt>
                <c:pt idx="205">
                  <c:v>34</c:v>
                </c:pt>
                <c:pt idx="206">
                  <c:v>100</c:v>
                </c:pt>
                <c:pt idx="207">
                  <c:v>100</c:v>
                </c:pt>
                <c:pt idx="208">
                  <c:v>100</c:v>
                </c:pt>
                <c:pt idx="209">
                  <c:v>80</c:v>
                </c:pt>
                <c:pt idx="210">
                  <c:v>100</c:v>
                </c:pt>
                <c:pt idx="211">
                  <c:v>99</c:v>
                </c:pt>
                <c:pt idx="212">
                  <c:v>87</c:v>
                </c:pt>
                <c:pt idx="213">
                  <c:v>98</c:v>
                </c:pt>
                <c:pt idx="214">
                  <c:v>90</c:v>
                </c:pt>
                <c:pt idx="215">
                  <c:v>100</c:v>
                </c:pt>
                <c:pt idx="216">
                  <c:v>99</c:v>
                </c:pt>
                <c:pt idx="217">
                  <c:v>99</c:v>
                </c:pt>
                <c:pt idx="218">
                  <c:v>100</c:v>
                </c:pt>
                <c:pt idx="219">
                  <c:v>99</c:v>
                </c:pt>
                <c:pt idx="220">
                  <c:v>100</c:v>
                </c:pt>
                <c:pt idx="221">
                  <c:v>80</c:v>
                </c:pt>
                <c:pt idx="222">
                  <c:v>0</c:v>
                </c:pt>
                <c:pt idx="223">
                  <c:v>77</c:v>
                </c:pt>
                <c:pt idx="224">
                  <c:v>53</c:v>
                </c:pt>
                <c:pt idx="225">
                  <c:v>100</c:v>
                </c:pt>
                <c:pt idx="226">
                  <c:v>99</c:v>
                </c:pt>
                <c:pt idx="227">
                  <c:v>95</c:v>
                </c:pt>
                <c:pt idx="228">
                  <c:v>100</c:v>
                </c:pt>
                <c:pt idx="229">
                  <c:v>100</c:v>
                </c:pt>
                <c:pt idx="230">
                  <c:v>98</c:v>
                </c:pt>
                <c:pt idx="231">
                  <c:v>100</c:v>
                </c:pt>
                <c:pt idx="232">
                  <c:v>99</c:v>
                </c:pt>
                <c:pt idx="233">
                  <c:v>100</c:v>
                </c:pt>
                <c:pt idx="234">
                  <c:v>99</c:v>
                </c:pt>
                <c:pt idx="235">
                  <c:v>100</c:v>
                </c:pt>
                <c:pt idx="236">
                  <c:v>93</c:v>
                </c:pt>
                <c:pt idx="237">
                  <c:v>100</c:v>
                </c:pt>
                <c:pt idx="238">
                  <c:v>90</c:v>
                </c:pt>
                <c:pt idx="239">
                  <c:v>100</c:v>
                </c:pt>
                <c:pt idx="240">
                  <c:v>95</c:v>
                </c:pt>
                <c:pt idx="241">
                  <c:v>97</c:v>
                </c:pt>
                <c:pt idx="242">
                  <c:v>100</c:v>
                </c:pt>
                <c:pt idx="243">
                  <c:v>95</c:v>
                </c:pt>
                <c:pt idx="244">
                  <c:v>100</c:v>
                </c:pt>
                <c:pt idx="245">
                  <c:v>90</c:v>
                </c:pt>
                <c:pt idx="246">
                  <c:v>85</c:v>
                </c:pt>
                <c:pt idx="247">
                  <c:v>100</c:v>
                </c:pt>
                <c:pt idx="248">
                  <c:v>100</c:v>
                </c:pt>
                <c:pt idx="249">
                  <c:v>99</c:v>
                </c:pt>
                <c:pt idx="250">
                  <c:v>100</c:v>
                </c:pt>
                <c:pt idx="251">
                  <c:v>100</c:v>
                </c:pt>
                <c:pt idx="252">
                  <c:v>0</c:v>
                </c:pt>
                <c:pt idx="253">
                  <c:v>100</c:v>
                </c:pt>
                <c:pt idx="254">
                  <c:v>10</c:v>
                </c:pt>
                <c:pt idx="255">
                  <c:v>0</c:v>
                </c:pt>
                <c:pt idx="256">
                  <c:v>0</c:v>
                </c:pt>
                <c:pt idx="257">
                  <c:v>100</c:v>
                </c:pt>
                <c:pt idx="258">
                  <c:v>100</c:v>
                </c:pt>
                <c:pt idx="259">
                  <c:v>100</c:v>
                </c:pt>
                <c:pt idx="260">
                  <c:v>100</c:v>
                </c:pt>
                <c:pt idx="261">
                  <c:v>100</c:v>
                </c:pt>
                <c:pt idx="262">
                  <c:v>100</c:v>
                </c:pt>
                <c:pt idx="263">
                  <c:v>99</c:v>
                </c:pt>
                <c:pt idx="264">
                  <c:v>90</c:v>
                </c:pt>
                <c:pt idx="265">
                  <c:v>100</c:v>
                </c:pt>
                <c:pt idx="266">
                  <c:v>100</c:v>
                </c:pt>
                <c:pt idx="267">
                  <c:v>100</c:v>
                </c:pt>
                <c:pt idx="268">
                  <c:v>100</c:v>
                </c:pt>
                <c:pt idx="269">
                  <c:v>100</c:v>
                </c:pt>
                <c:pt idx="270">
                  <c:v>99</c:v>
                </c:pt>
                <c:pt idx="271">
                  <c:v>100</c:v>
                </c:pt>
                <c:pt idx="272">
                  <c:v>100</c:v>
                </c:pt>
                <c:pt idx="273">
                  <c:v>100</c:v>
                </c:pt>
                <c:pt idx="274">
                  <c:v>90</c:v>
                </c:pt>
                <c:pt idx="275">
                  <c:v>95</c:v>
                </c:pt>
                <c:pt idx="276">
                  <c:v>100</c:v>
                </c:pt>
                <c:pt idx="277">
                  <c:v>85</c:v>
                </c:pt>
                <c:pt idx="278">
                  <c:v>0.63000000000000389</c:v>
                </c:pt>
                <c:pt idx="279">
                  <c:v>99</c:v>
                </c:pt>
                <c:pt idx="280">
                  <c:v>99</c:v>
                </c:pt>
                <c:pt idx="281">
                  <c:v>99</c:v>
                </c:pt>
                <c:pt idx="282">
                  <c:v>95</c:v>
                </c:pt>
                <c:pt idx="283">
                  <c:v>99</c:v>
                </c:pt>
                <c:pt idx="284">
                  <c:v>30</c:v>
                </c:pt>
                <c:pt idx="285">
                  <c:v>100</c:v>
                </c:pt>
                <c:pt idx="286">
                  <c:v>99</c:v>
                </c:pt>
                <c:pt idx="287">
                  <c:v>100</c:v>
                </c:pt>
                <c:pt idx="288">
                  <c:v>90</c:v>
                </c:pt>
                <c:pt idx="289">
                  <c:v>100</c:v>
                </c:pt>
                <c:pt idx="290">
                  <c:v>100</c:v>
                </c:pt>
                <c:pt idx="291">
                  <c:v>100</c:v>
                </c:pt>
                <c:pt idx="292">
                  <c:v>59</c:v>
                </c:pt>
                <c:pt idx="293">
                  <c:v>99</c:v>
                </c:pt>
                <c:pt idx="294">
                  <c:v>100</c:v>
                </c:pt>
                <c:pt idx="295">
                  <c:v>85</c:v>
                </c:pt>
                <c:pt idx="296">
                  <c:v>100</c:v>
                </c:pt>
                <c:pt idx="297">
                  <c:v>65</c:v>
                </c:pt>
                <c:pt idx="298">
                  <c:v>99</c:v>
                </c:pt>
                <c:pt idx="299">
                  <c:v>100</c:v>
                </c:pt>
                <c:pt idx="300">
                  <c:v>100</c:v>
                </c:pt>
                <c:pt idx="301">
                  <c:v>90</c:v>
                </c:pt>
                <c:pt idx="302">
                  <c:v>99</c:v>
                </c:pt>
                <c:pt idx="303">
                  <c:v>25</c:v>
                </c:pt>
                <c:pt idx="304">
                  <c:v>90</c:v>
                </c:pt>
                <c:pt idx="305">
                  <c:v>99</c:v>
                </c:pt>
                <c:pt idx="306">
                  <c:v>100</c:v>
                </c:pt>
                <c:pt idx="307">
                  <c:v>90</c:v>
                </c:pt>
                <c:pt idx="308">
                  <c:v>6</c:v>
                </c:pt>
                <c:pt idx="309">
                  <c:v>100</c:v>
                </c:pt>
                <c:pt idx="310">
                  <c:v>86</c:v>
                </c:pt>
                <c:pt idx="311">
                  <c:v>100</c:v>
                </c:pt>
                <c:pt idx="312">
                  <c:v>96</c:v>
                </c:pt>
                <c:pt idx="313">
                  <c:v>90</c:v>
                </c:pt>
                <c:pt idx="314">
                  <c:v>55</c:v>
                </c:pt>
                <c:pt idx="315">
                  <c:v>100</c:v>
                </c:pt>
                <c:pt idx="316">
                  <c:v>97</c:v>
                </c:pt>
                <c:pt idx="317">
                  <c:v>88</c:v>
                </c:pt>
                <c:pt idx="318">
                  <c:v>100</c:v>
                </c:pt>
                <c:pt idx="319">
                  <c:v>0</c:v>
                </c:pt>
                <c:pt idx="320">
                  <c:v>97</c:v>
                </c:pt>
                <c:pt idx="321">
                  <c:v>90</c:v>
                </c:pt>
                <c:pt idx="322">
                  <c:v>90</c:v>
                </c:pt>
                <c:pt idx="323">
                  <c:v>99</c:v>
                </c:pt>
                <c:pt idx="324">
                  <c:v>2</c:v>
                </c:pt>
                <c:pt idx="325">
                  <c:v>100</c:v>
                </c:pt>
                <c:pt idx="326">
                  <c:v>99</c:v>
                </c:pt>
                <c:pt idx="327">
                  <c:v>99</c:v>
                </c:pt>
                <c:pt idx="328">
                  <c:v>100</c:v>
                </c:pt>
                <c:pt idx="329">
                  <c:v>95</c:v>
                </c:pt>
                <c:pt idx="330">
                  <c:v>2</c:v>
                </c:pt>
                <c:pt idx="331">
                  <c:v>0</c:v>
                </c:pt>
                <c:pt idx="332">
                  <c:v>0</c:v>
                </c:pt>
                <c:pt idx="333">
                  <c:v>60</c:v>
                </c:pt>
                <c:pt idx="334">
                  <c:v>99</c:v>
                </c:pt>
                <c:pt idx="335">
                  <c:v>99</c:v>
                </c:pt>
                <c:pt idx="336">
                  <c:v>100</c:v>
                </c:pt>
                <c:pt idx="337">
                  <c:v>60</c:v>
                </c:pt>
                <c:pt idx="338">
                  <c:v>100</c:v>
                </c:pt>
                <c:pt idx="339">
                  <c:v>100</c:v>
                </c:pt>
                <c:pt idx="340">
                  <c:v>99</c:v>
                </c:pt>
                <c:pt idx="341">
                  <c:v>99</c:v>
                </c:pt>
                <c:pt idx="342">
                  <c:v>16</c:v>
                </c:pt>
                <c:pt idx="343">
                  <c:v>95</c:v>
                </c:pt>
                <c:pt idx="344">
                  <c:v>99</c:v>
                </c:pt>
                <c:pt idx="345">
                  <c:v>99</c:v>
                </c:pt>
                <c:pt idx="346">
                  <c:v>95</c:v>
                </c:pt>
                <c:pt idx="347">
                  <c:v>88</c:v>
                </c:pt>
                <c:pt idx="348">
                  <c:v>0</c:v>
                </c:pt>
                <c:pt idx="349">
                  <c:v>99</c:v>
                </c:pt>
                <c:pt idx="350">
                  <c:v>0</c:v>
                </c:pt>
                <c:pt idx="351">
                  <c:v>99</c:v>
                </c:pt>
                <c:pt idx="352">
                  <c:v>95</c:v>
                </c:pt>
                <c:pt idx="353">
                  <c:v>91</c:v>
                </c:pt>
                <c:pt idx="354">
                  <c:v>2.5</c:v>
                </c:pt>
                <c:pt idx="355">
                  <c:v>99</c:v>
                </c:pt>
                <c:pt idx="356">
                  <c:v>1</c:v>
                </c:pt>
                <c:pt idx="357">
                  <c:v>100</c:v>
                </c:pt>
                <c:pt idx="358">
                  <c:v>100</c:v>
                </c:pt>
                <c:pt idx="359">
                  <c:v>2</c:v>
                </c:pt>
                <c:pt idx="360">
                  <c:v>1.4</c:v>
                </c:pt>
                <c:pt idx="361">
                  <c:v>16</c:v>
                </c:pt>
                <c:pt idx="362">
                  <c:v>0</c:v>
                </c:pt>
                <c:pt idx="363">
                  <c:v>95</c:v>
                </c:pt>
                <c:pt idx="364">
                  <c:v>0</c:v>
                </c:pt>
                <c:pt idx="365">
                  <c:v>100</c:v>
                </c:pt>
                <c:pt idx="366">
                  <c:v>100</c:v>
                </c:pt>
                <c:pt idx="367">
                  <c:v>95</c:v>
                </c:pt>
                <c:pt idx="368">
                  <c:v>95</c:v>
                </c:pt>
                <c:pt idx="369">
                  <c:v>85</c:v>
                </c:pt>
                <c:pt idx="370">
                  <c:v>30</c:v>
                </c:pt>
                <c:pt idx="371">
                  <c:v>100</c:v>
                </c:pt>
                <c:pt idx="372">
                  <c:v>100</c:v>
                </c:pt>
                <c:pt idx="373">
                  <c:v>95</c:v>
                </c:pt>
                <c:pt idx="374">
                  <c:v>95</c:v>
                </c:pt>
                <c:pt idx="375">
                  <c:v>100</c:v>
                </c:pt>
                <c:pt idx="376">
                  <c:v>48</c:v>
                </c:pt>
                <c:pt idx="377">
                  <c:v>99</c:v>
                </c:pt>
                <c:pt idx="378">
                  <c:v>10</c:v>
                </c:pt>
                <c:pt idx="379">
                  <c:v>0</c:v>
                </c:pt>
                <c:pt idx="380">
                  <c:v>99</c:v>
                </c:pt>
                <c:pt idx="381">
                  <c:v>0</c:v>
                </c:pt>
                <c:pt idx="382">
                  <c:v>0</c:v>
                </c:pt>
                <c:pt idx="383">
                  <c:v>99</c:v>
                </c:pt>
                <c:pt idx="384">
                  <c:v>99</c:v>
                </c:pt>
                <c:pt idx="385">
                  <c:v>100</c:v>
                </c:pt>
                <c:pt idx="386">
                  <c:v>100</c:v>
                </c:pt>
                <c:pt idx="387">
                  <c:v>66</c:v>
                </c:pt>
                <c:pt idx="388">
                  <c:v>0</c:v>
                </c:pt>
                <c:pt idx="389">
                  <c:v>99</c:v>
                </c:pt>
                <c:pt idx="390">
                  <c:v>99</c:v>
                </c:pt>
                <c:pt idx="391">
                  <c:v>0.60000000000000064</c:v>
                </c:pt>
                <c:pt idx="392">
                  <c:v>11</c:v>
                </c:pt>
                <c:pt idx="393">
                  <c:v>99</c:v>
                </c:pt>
                <c:pt idx="394">
                  <c:v>0</c:v>
                </c:pt>
                <c:pt idx="395">
                  <c:v>90</c:v>
                </c:pt>
                <c:pt idx="396">
                  <c:v>0</c:v>
                </c:pt>
                <c:pt idx="397">
                  <c:v>0</c:v>
                </c:pt>
                <c:pt idx="398">
                  <c:v>99</c:v>
                </c:pt>
                <c:pt idx="399">
                  <c:v>0</c:v>
                </c:pt>
                <c:pt idx="400">
                  <c:v>100</c:v>
                </c:pt>
                <c:pt idx="401">
                  <c:v>100</c:v>
                </c:pt>
                <c:pt idx="402">
                  <c:v>100</c:v>
                </c:pt>
                <c:pt idx="403">
                  <c:v>99</c:v>
                </c:pt>
                <c:pt idx="404">
                  <c:v>100</c:v>
                </c:pt>
                <c:pt idx="405">
                  <c:v>99</c:v>
                </c:pt>
                <c:pt idx="406">
                  <c:v>0</c:v>
                </c:pt>
                <c:pt idx="407">
                  <c:v>0</c:v>
                </c:pt>
                <c:pt idx="408">
                  <c:v>50</c:v>
                </c:pt>
                <c:pt idx="409">
                  <c:v>90</c:v>
                </c:pt>
                <c:pt idx="410">
                  <c:v>19</c:v>
                </c:pt>
                <c:pt idx="411">
                  <c:v>95</c:v>
                </c:pt>
                <c:pt idx="412">
                  <c:v>100</c:v>
                </c:pt>
                <c:pt idx="413">
                  <c:v>100</c:v>
                </c:pt>
                <c:pt idx="414">
                  <c:v>99</c:v>
                </c:pt>
                <c:pt idx="415">
                  <c:v>99</c:v>
                </c:pt>
                <c:pt idx="416">
                  <c:v>100</c:v>
                </c:pt>
                <c:pt idx="417">
                  <c:v>99</c:v>
                </c:pt>
                <c:pt idx="418">
                  <c:v>100</c:v>
                </c:pt>
                <c:pt idx="419">
                  <c:v>99</c:v>
                </c:pt>
                <c:pt idx="420">
                  <c:v>2</c:v>
                </c:pt>
                <c:pt idx="421">
                  <c:v>100</c:v>
                </c:pt>
                <c:pt idx="422">
                  <c:v>100</c:v>
                </c:pt>
                <c:pt idx="423">
                  <c:v>99</c:v>
                </c:pt>
                <c:pt idx="424">
                  <c:v>95</c:v>
                </c:pt>
                <c:pt idx="425">
                  <c:v>99</c:v>
                </c:pt>
                <c:pt idx="426">
                  <c:v>89</c:v>
                </c:pt>
                <c:pt idx="427">
                  <c:v>95</c:v>
                </c:pt>
                <c:pt idx="428">
                  <c:v>8</c:v>
                </c:pt>
                <c:pt idx="429">
                  <c:v>99</c:v>
                </c:pt>
                <c:pt idx="430">
                  <c:v>99</c:v>
                </c:pt>
                <c:pt idx="431">
                  <c:v>60</c:v>
                </c:pt>
                <c:pt idx="432">
                  <c:v>90</c:v>
                </c:pt>
                <c:pt idx="433">
                  <c:v>99</c:v>
                </c:pt>
                <c:pt idx="434">
                  <c:v>95</c:v>
                </c:pt>
                <c:pt idx="435">
                  <c:v>100</c:v>
                </c:pt>
                <c:pt idx="436">
                  <c:v>99</c:v>
                </c:pt>
                <c:pt idx="437">
                  <c:v>99</c:v>
                </c:pt>
                <c:pt idx="438">
                  <c:v>100</c:v>
                </c:pt>
                <c:pt idx="439">
                  <c:v>0</c:v>
                </c:pt>
                <c:pt idx="440">
                  <c:v>100</c:v>
                </c:pt>
                <c:pt idx="441">
                  <c:v>98</c:v>
                </c:pt>
                <c:pt idx="442">
                  <c:v>95</c:v>
                </c:pt>
                <c:pt idx="443">
                  <c:v>99</c:v>
                </c:pt>
                <c:pt idx="444">
                  <c:v>93</c:v>
                </c:pt>
                <c:pt idx="445">
                  <c:v>90</c:v>
                </c:pt>
                <c:pt idx="446">
                  <c:v>99</c:v>
                </c:pt>
                <c:pt idx="447">
                  <c:v>100</c:v>
                </c:pt>
                <c:pt idx="448">
                  <c:v>88</c:v>
                </c:pt>
                <c:pt idx="449">
                  <c:v>0</c:v>
                </c:pt>
                <c:pt idx="450">
                  <c:v>95</c:v>
                </c:pt>
                <c:pt idx="451">
                  <c:v>99</c:v>
                </c:pt>
                <c:pt idx="452">
                  <c:v>92</c:v>
                </c:pt>
                <c:pt idx="453">
                  <c:v>95</c:v>
                </c:pt>
                <c:pt idx="454">
                  <c:v>95</c:v>
                </c:pt>
                <c:pt idx="455">
                  <c:v>100</c:v>
                </c:pt>
                <c:pt idx="456">
                  <c:v>100</c:v>
                </c:pt>
                <c:pt idx="457">
                  <c:v>100</c:v>
                </c:pt>
                <c:pt idx="458">
                  <c:v>100</c:v>
                </c:pt>
                <c:pt idx="459">
                  <c:v>100</c:v>
                </c:pt>
                <c:pt idx="460">
                  <c:v>99</c:v>
                </c:pt>
                <c:pt idx="461">
                  <c:v>99</c:v>
                </c:pt>
                <c:pt idx="462">
                  <c:v>99</c:v>
                </c:pt>
                <c:pt idx="463">
                  <c:v>99</c:v>
                </c:pt>
                <c:pt idx="464">
                  <c:v>99</c:v>
                </c:pt>
                <c:pt idx="465">
                  <c:v>99</c:v>
                </c:pt>
                <c:pt idx="466">
                  <c:v>95</c:v>
                </c:pt>
                <c:pt idx="467">
                  <c:v>100</c:v>
                </c:pt>
                <c:pt idx="468">
                  <c:v>95</c:v>
                </c:pt>
                <c:pt idx="469">
                  <c:v>99</c:v>
                </c:pt>
                <c:pt idx="470">
                  <c:v>99</c:v>
                </c:pt>
                <c:pt idx="471">
                  <c:v>99</c:v>
                </c:pt>
                <c:pt idx="472">
                  <c:v>99</c:v>
                </c:pt>
                <c:pt idx="473">
                  <c:v>99</c:v>
                </c:pt>
                <c:pt idx="474">
                  <c:v>99</c:v>
                </c:pt>
                <c:pt idx="475">
                  <c:v>5</c:v>
                </c:pt>
                <c:pt idx="476">
                  <c:v>99</c:v>
                </c:pt>
                <c:pt idx="477">
                  <c:v>100</c:v>
                </c:pt>
                <c:pt idx="478">
                  <c:v>5</c:v>
                </c:pt>
                <c:pt idx="479">
                  <c:v>95</c:v>
                </c:pt>
                <c:pt idx="480">
                  <c:v>99</c:v>
                </c:pt>
                <c:pt idx="481">
                  <c:v>98</c:v>
                </c:pt>
                <c:pt idx="482">
                  <c:v>100</c:v>
                </c:pt>
                <c:pt idx="483">
                  <c:v>100</c:v>
                </c:pt>
                <c:pt idx="484">
                  <c:v>99</c:v>
                </c:pt>
                <c:pt idx="485">
                  <c:v>100</c:v>
                </c:pt>
                <c:pt idx="486">
                  <c:v>30</c:v>
                </c:pt>
                <c:pt idx="487">
                  <c:v>16</c:v>
                </c:pt>
                <c:pt idx="488">
                  <c:v>100</c:v>
                </c:pt>
                <c:pt idx="489">
                  <c:v>100</c:v>
                </c:pt>
                <c:pt idx="490">
                  <c:v>100</c:v>
                </c:pt>
                <c:pt idx="491">
                  <c:v>100</c:v>
                </c:pt>
                <c:pt idx="492">
                  <c:v>100</c:v>
                </c:pt>
                <c:pt idx="493">
                  <c:v>96</c:v>
                </c:pt>
                <c:pt idx="494">
                  <c:v>93</c:v>
                </c:pt>
                <c:pt idx="495">
                  <c:v>89</c:v>
                </c:pt>
                <c:pt idx="496">
                  <c:v>100</c:v>
                </c:pt>
                <c:pt idx="497">
                  <c:v>84</c:v>
                </c:pt>
                <c:pt idx="498">
                  <c:v>88</c:v>
                </c:pt>
                <c:pt idx="499">
                  <c:v>90</c:v>
                </c:pt>
                <c:pt idx="500">
                  <c:v>82</c:v>
                </c:pt>
                <c:pt idx="501">
                  <c:v>80</c:v>
                </c:pt>
                <c:pt idx="502">
                  <c:v>60</c:v>
                </c:pt>
                <c:pt idx="503">
                  <c:v>28</c:v>
                </c:pt>
                <c:pt idx="504">
                  <c:v>71</c:v>
                </c:pt>
                <c:pt idx="505">
                  <c:v>60</c:v>
                </c:pt>
                <c:pt idx="506">
                  <c:v>0.30000000000000032</c:v>
                </c:pt>
                <c:pt idx="507">
                  <c:v>100</c:v>
                </c:pt>
                <c:pt idx="508">
                  <c:v>50</c:v>
                </c:pt>
                <c:pt idx="509">
                  <c:v>100</c:v>
                </c:pt>
                <c:pt idx="510">
                  <c:v>100</c:v>
                </c:pt>
                <c:pt idx="511">
                  <c:v>16</c:v>
                </c:pt>
                <c:pt idx="512">
                  <c:v>99</c:v>
                </c:pt>
                <c:pt idx="513">
                  <c:v>32</c:v>
                </c:pt>
                <c:pt idx="514">
                  <c:v>23</c:v>
                </c:pt>
                <c:pt idx="515">
                  <c:v>7</c:v>
                </c:pt>
                <c:pt idx="516">
                  <c:v>100</c:v>
                </c:pt>
                <c:pt idx="517">
                  <c:v>100</c:v>
                </c:pt>
                <c:pt idx="518">
                  <c:v>100</c:v>
                </c:pt>
                <c:pt idx="519">
                  <c:v>100</c:v>
                </c:pt>
                <c:pt idx="520">
                  <c:v>0</c:v>
                </c:pt>
                <c:pt idx="521">
                  <c:v>100</c:v>
                </c:pt>
                <c:pt idx="522">
                  <c:v>95</c:v>
                </c:pt>
                <c:pt idx="523">
                  <c:v>98</c:v>
                </c:pt>
                <c:pt idx="524">
                  <c:v>99</c:v>
                </c:pt>
                <c:pt idx="525">
                  <c:v>80</c:v>
                </c:pt>
                <c:pt idx="526">
                  <c:v>95</c:v>
                </c:pt>
                <c:pt idx="527">
                  <c:v>0</c:v>
                </c:pt>
                <c:pt idx="528">
                  <c:v>15</c:v>
                </c:pt>
                <c:pt idx="529">
                  <c:v>15</c:v>
                </c:pt>
                <c:pt idx="530">
                  <c:v>44</c:v>
                </c:pt>
                <c:pt idx="531">
                  <c:v>10</c:v>
                </c:pt>
                <c:pt idx="532">
                  <c:v>100</c:v>
                </c:pt>
                <c:pt idx="533">
                  <c:v>28</c:v>
                </c:pt>
                <c:pt idx="534">
                  <c:v>98</c:v>
                </c:pt>
                <c:pt idx="535">
                  <c:v>45</c:v>
                </c:pt>
                <c:pt idx="536">
                  <c:v>8.6</c:v>
                </c:pt>
                <c:pt idx="537">
                  <c:v>82</c:v>
                </c:pt>
                <c:pt idx="538">
                  <c:v>100</c:v>
                </c:pt>
                <c:pt idx="539">
                  <c:v>10</c:v>
                </c:pt>
                <c:pt idx="540">
                  <c:v>64</c:v>
                </c:pt>
                <c:pt idx="541">
                  <c:v>99</c:v>
                </c:pt>
                <c:pt idx="542">
                  <c:v>100</c:v>
                </c:pt>
                <c:pt idx="543">
                  <c:v>100</c:v>
                </c:pt>
                <c:pt idx="544">
                  <c:v>94</c:v>
                </c:pt>
                <c:pt idx="545">
                  <c:v>95</c:v>
                </c:pt>
                <c:pt idx="546">
                  <c:v>90</c:v>
                </c:pt>
                <c:pt idx="547">
                  <c:v>95</c:v>
                </c:pt>
                <c:pt idx="548">
                  <c:v>100</c:v>
                </c:pt>
                <c:pt idx="549">
                  <c:v>95</c:v>
                </c:pt>
                <c:pt idx="550">
                  <c:v>100</c:v>
                </c:pt>
                <c:pt idx="551">
                  <c:v>100</c:v>
                </c:pt>
                <c:pt idx="552">
                  <c:v>90</c:v>
                </c:pt>
                <c:pt idx="553">
                  <c:v>84</c:v>
                </c:pt>
                <c:pt idx="554">
                  <c:v>47</c:v>
                </c:pt>
                <c:pt idx="555">
                  <c:v>90</c:v>
                </c:pt>
                <c:pt idx="556">
                  <c:v>77</c:v>
                </c:pt>
                <c:pt idx="557">
                  <c:v>80</c:v>
                </c:pt>
                <c:pt idx="558">
                  <c:v>55</c:v>
                </c:pt>
                <c:pt idx="559">
                  <c:v>28</c:v>
                </c:pt>
                <c:pt idx="560">
                  <c:v>60</c:v>
                </c:pt>
                <c:pt idx="561">
                  <c:v>95</c:v>
                </c:pt>
                <c:pt idx="562">
                  <c:v>95</c:v>
                </c:pt>
                <c:pt idx="563">
                  <c:v>98</c:v>
                </c:pt>
                <c:pt idx="564">
                  <c:v>23</c:v>
                </c:pt>
                <c:pt idx="565">
                  <c:v>0</c:v>
                </c:pt>
                <c:pt idx="566">
                  <c:v>1</c:v>
                </c:pt>
                <c:pt idx="567">
                  <c:v>92</c:v>
                </c:pt>
                <c:pt idx="568">
                  <c:v>0.5</c:v>
                </c:pt>
                <c:pt idx="569">
                  <c:v>100</c:v>
                </c:pt>
                <c:pt idx="570">
                  <c:v>100</c:v>
                </c:pt>
                <c:pt idx="571">
                  <c:v>73</c:v>
                </c:pt>
                <c:pt idx="572">
                  <c:v>100</c:v>
                </c:pt>
                <c:pt idx="573">
                  <c:v>0.63000000000000389</c:v>
                </c:pt>
                <c:pt idx="574">
                  <c:v>95</c:v>
                </c:pt>
                <c:pt idx="575">
                  <c:v>100</c:v>
                </c:pt>
                <c:pt idx="576">
                  <c:v>100</c:v>
                </c:pt>
              </c:numCache>
            </c:numRef>
          </c:yVal>
        </c:ser>
        <c:ser>
          <c:idx val="2"/>
          <c:order val="2"/>
          <c:spPr>
            <a:ln w="12700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Pe!$AK$18:$AK$19</c:f>
              <c:numCache>
                <c:formatCode>General</c:formatCode>
                <c:ptCount val="2"/>
                <c:pt idx="0">
                  <c:v>-4.45</c:v>
                </c:pt>
                <c:pt idx="1">
                  <c:v>-4.45</c:v>
                </c:pt>
              </c:numCache>
            </c:numRef>
          </c:xVal>
          <c:yVal>
            <c:numRef>
              <c:f>Pe!$AJ$18:$AJ$19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yVal>
        </c:ser>
        <c:ser>
          <c:idx val="3"/>
          <c:order val="3"/>
          <c:spPr>
            <a:ln w="12700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Pe!$AK$20:$AK$21</c:f>
              <c:numCache>
                <c:formatCode>General</c:formatCode>
                <c:ptCount val="2"/>
                <c:pt idx="0">
                  <c:v>-5</c:v>
                </c:pt>
                <c:pt idx="1">
                  <c:v>-5</c:v>
                </c:pt>
              </c:numCache>
            </c:numRef>
          </c:xVal>
          <c:yVal>
            <c:numRef>
              <c:f>Pe!$AJ$20:$AJ$21</c:f>
              <c:numCache>
                <c:formatCode>General</c:formatCode>
                <c:ptCount val="2"/>
                <c:pt idx="0">
                  <c:v>0</c:v>
                </c:pt>
                <c:pt idx="1">
                  <c:v>100</c:v>
                </c:pt>
              </c:numCache>
            </c:numRef>
          </c:yVal>
        </c:ser>
        <c:ser>
          <c:idx val="4"/>
          <c:order val="4"/>
          <c:spPr>
            <a:ln w="12700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Pe!$AK$22:$AK$23</c:f>
              <c:numCache>
                <c:formatCode>General</c:formatCode>
                <c:ptCount val="2"/>
                <c:pt idx="0">
                  <c:v>-7</c:v>
                </c:pt>
                <c:pt idx="1">
                  <c:v>-3</c:v>
                </c:pt>
              </c:numCache>
            </c:numRef>
          </c:xVal>
          <c:yVal>
            <c:numRef>
              <c:f>Pe!$AJ$22:$AJ$23</c:f>
              <c:numCache>
                <c:formatCode>General</c:formatCode>
                <c:ptCount val="2"/>
                <c:pt idx="0">
                  <c:v>30</c:v>
                </c:pt>
                <c:pt idx="1">
                  <c:v>30</c:v>
                </c:pt>
              </c:numCache>
            </c:numRef>
          </c:yVal>
        </c:ser>
        <c:ser>
          <c:idx val="5"/>
          <c:order val="5"/>
          <c:spPr>
            <a:ln w="12700">
              <a:solidFill>
                <a:sysClr val="windowText" lastClr="000000"/>
              </a:solidFill>
              <a:prstDash val="dash"/>
            </a:ln>
          </c:spPr>
          <c:marker>
            <c:symbol val="none"/>
          </c:marker>
          <c:xVal>
            <c:numRef>
              <c:f>Pe!$AK$24:$AK$25</c:f>
              <c:numCache>
                <c:formatCode>General</c:formatCode>
                <c:ptCount val="2"/>
                <c:pt idx="0">
                  <c:v>-7</c:v>
                </c:pt>
                <c:pt idx="1">
                  <c:v>-3</c:v>
                </c:pt>
              </c:numCache>
            </c:numRef>
          </c:xVal>
          <c:yVal>
            <c:numRef>
              <c:f>Pe!$AJ$24:$AJ$25</c:f>
              <c:numCache>
                <c:formatCode>General</c:formatCode>
                <c:ptCount val="2"/>
                <c:pt idx="0">
                  <c:v>70</c:v>
                </c:pt>
                <c:pt idx="1">
                  <c:v>70</c:v>
                </c:pt>
              </c:numCache>
            </c:numRef>
          </c:yVal>
        </c:ser>
        <c:ser>
          <c:idx val="6"/>
          <c:order val="6"/>
          <c:tx>
            <c:v>Lower</c:v>
          </c:tx>
          <c:spPr>
            <a:ln w="15875">
              <a:solidFill>
                <a:sysClr val="windowText" lastClr="000000"/>
              </a:solidFill>
              <a:prstDash val="sysDot"/>
            </a:ln>
          </c:spPr>
          <c:marker>
            <c:symbol val="none"/>
          </c:marker>
          <c:xVal>
            <c:numRef>
              <c:f>Pe!$AL$2:$AL$16</c:f>
              <c:numCache>
                <c:formatCode>General</c:formatCode>
                <c:ptCount val="15"/>
                <c:pt idx="0">
                  <c:v>-10.8</c:v>
                </c:pt>
                <c:pt idx="1">
                  <c:v>-10.3</c:v>
                </c:pt>
                <c:pt idx="2">
                  <c:v>-9.8000000000000007</c:v>
                </c:pt>
                <c:pt idx="3">
                  <c:v>-9.3000000000000007</c:v>
                </c:pt>
                <c:pt idx="4">
                  <c:v>-8.8000000000000007</c:v>
                </c:pt>
                <c:pt idx="5">
                  <c:v>-8.3000000000000007</c:v>
                </c:pt>
                <c:pt idx="6">
                  <c:v>-7.8</c:v>
                </c:pt>
                <c:pt idx="7">
                  <c:v>-7.3</c:v>
                </c:pt>
                <c:pt idx="8">
                  <c:v>-6.8</c:v>
                </c:pt>
                <c:pt idx="9">
                  <c:v>-6.3</c:v>
                </c:pt>
                <c:pt idx="10">
                  <c:v>-5.8</c:v>
                </c:pt>
                <c:pt idx="11">
                  <c:v>-5.3</c:v>
                </c:pt>
                <c:pt idx="12">
                  <c:v>-4.8</c:v>
                </c:pt>
                <c:pt idx="13">
                  <c:v>-4.3</c:v>
                </c:pt>
                <c:pt idx="14">
                  <c:v>-3.8</c:v>
                </c:pt>
              </c:numCache>
            </c:numRef>
          </c:xVal>
          <c:yVal>
            <c:numRef>
              <c:f>Pe!$AK$2:$AK$16</c:f>
              <c:numCache>
                <c:formatCode>General</c:formatCode>
                <c:ptCount val="15"/>
                <c:pt idx="0">
                  <c:v>3.7099921355032716E-4</c:v>
                </c:pt>
                <c:pt idx="1">
                  <c:v>1.1731971468309616E-3</c:v>
                </c:pt>
                <c:pt idx="2">
                  <c:v>3.7099213492264743E-3</c:v>
                </c:pt>
                <c:pt idx="3">
                  <c:v>1.1731263638670169E-2</c:v>
                </c:pt>
                <c:pt idx="4">
                  <c:v>3.7092136050420652E-2</c:v>
                </c:pt>
                <c:pt idx="5">
                  <c:v>0.11724188872217489</c:v>
                </c:pt>
                <c:pt idx="6">
                  <c:v>0.37021472891164675</c:v>
                </c:pt>
                <c:pt idx="7">
                  <c:v>1.1653791932257573</c:v>
                </c:pt>
                <c:pt idx="8">
                  <c:v>3.6325821879682567</c:v>
                </c:pt>
                <c:pt idx="9">
                  <c:v>10.983478623898414</c:v>
                </c:pt>
                <c:pt idx="10">
                  <c:v>30.337123749761663</c:v>
                </c:pt>
                <c:pt idx="11">
                  <c:v>66.198223052947327</c:v>
                </c:pt>
                <c:pt idx="12">
                  <c:v>94.904814683924542</c:v>
                </c:pt>
                <c:pt idx="13">
                  <c:v>99.898237187275612</c:v>
                </c:pt>
                <c:pt idx="14">
                  <c:v>99.999746127211182</c:v>
                </c:pt>
              </c:numCache>
            </c:numRef>
          </c:yVal>
          <c:smooth val="1"/>
        </c:ser>
        <c:ser>
          <c:idx val="7"/>
          <c:order val="7"/>
          <c:tx>
            <c:v>Upper</c:v>
          </c:tx>
          <c:spPr>
            <a:ln w="15875">
              <a:solidFill>
                <a:sysClr val="windowText" lastClr="000000"/>
              </a:solidFill>
              <a:prstDash val="sysDot"/>
            </a:ln>
          </c:spPr>
          <c:marker>
            <c:symbol val="none"/>
          </c:marker>
          <c:xVal>
            <c:numRef>
              <c:f>Pe!$AM$2:$AM$16</c:f>
              <c:numCache>
                <c:formatCode>General</c:formatCode>
                <c:ptCount val="15"/>
                <c:pt idx="0">
                  <c:v>-9.2000000000000011</c:v>
                </c:pt>
                <c:pt idx="1">
                  <c:v>-8.7000000000000011</c:v>
                </c:pt>
                <c:pt idx="2">
                  <c:v>-8.2000000000000011</c:v>
                </c:pt>
                <c:pt idx="3">
                  <c:v>-7.7</c:v>
                </c:pt>
                <c:pt idx="4">
                  <c:v>-7.2</c:v>
                </c:pt>
                <c:pt idx="5">
                  <c:v>-6.7</c:v>
                </c:pt>
                <c:pt idx="6">
                  <c:v>-6.2</c:v>
                </c:pt>
                <c:pt idx="7">
                  <c:v>-5.7</c:v>
                </c:pt>
                <c:pt idx="8">
                  <c:v>-5.2</c:v>
                </c:pt>
                <c:pt idx="9">
                  <c:v>-4.7</c:v>
                </c:pt>
                <c:pt idx="10">
                  <c:v>-4.2</c:v>
                </c:pt>
                <c:pt idx="11">
                  <c:v>-3.7</c:v>
                </c:pt>
                <c:pt idx="12">
                  <c:v>-3.2</c:v>
                </c:pt>
                <c:pt idx="13">
                  <c:v>-2.7</c:v>
                </c:pt>
                <c:pt idx="14">
                  <c:v>-2.2000000000000002</c:v>
                </c:pt>
              </c:numCache>
            </c:numRef>
          </c:xVal>
          <c:yVal>
            <c:numRef>
              <c:f>Pe!$AK$2:$AK$16</c:f>
              <c:numCache>
                <c:formatCode>General</c:formatCode>
                <c:ptCount val="15"/>
                <c:pt idx="0">
                  <c:v>3.7099921355032716E-4</c:v>
                </c:pt>
                <c:pt idx="1">
                  <c:v>1.1731971468309616E-3</c:v>
                </c:pt>
                <c:pt idx="2">
                  <c:v>3.7099213492264743E-3</c:v>
                </c:pt>
                <c:pt idx="3">
                  <c:v>1.1731263638670169E-2</c:v>
                </c:pt>
                <c:pt idx="4">
                  <c:v>3.7092136050420652E-2</c:v>
                </c:pt>
                <c:pt idx="5">
                  <c:v>0.11724188872217489</c:v>
                </c:pt>
                <c:pt idx="6">
                  <c:v>0.37021472891164675</c:v>
                </c:pt>
                <c:pt idx="7">
                  <c:v>1.1653791932257573</c:v>
                </c:pt>
                <c:pt idx="8">
                  <c:v>3.6325821879682567</c:v>
                </c:pt>
                <c:pt idx="9">
                  <c:v>10.983478623898414</c:v>
                </c:pt>
                <c:pt idx="10">
                  <c:v>30.337123749761663</c:v>
                </c:pt>
                <c:pt idx="11">
                  <c:v>66.198223052947327</c:v>
                </c:pt>
                <c:pt idx="12">
                  <c:v>94.904814683924542</c:v>
                </c:pt>
                <c:pt idx="13">
                  <c:v>99.898237187275612</c:v>
                </c:pt>
                <c:pt idx="14">
                  <c:v>99.999746127211182</c:v>
                </c:pt>
              </c:numCache>
            </c:numRef>
          </c:yVal>
          <c:smooth val="1"/>
        </c:ser>
        <c:axId val="54052352"/>
        <c:axId val="54054272"/>
      </c:scatterChart>
      <c:valAx>
        <c:axId val="54052352"/>
        <c:scaling>
          <c:orientation val="minMax"/>
          <c:max val="-3"/>
          <c:min val="-7"/>
        </c:scaling>
        <c:axPos val="b"/>
        <c:title>
          <c:tx>
            <c:rich>
              <a:bodyPr/>
              <a:lstStyle/>
              <a:p>
                <a:pPr>
                  <a:defRPr lang="lt-LT" sz="900" noProof="0">
                    <a:latin typeface="Arial" pitchFamily="34" charset="0"/>
                    <a:cs typeface="Arial" pitchFamily="34" charset="0"/>
                  </a:defRPr>
                </a:pPr>
                <a:r>
                  <a:rPr lang="lt-LT" sz="900" noProof="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lt-LT" sz="900" i="1" noProof="0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lt-LT" sz="900" i="1" baseline="-25000" noProof="0" dirty="0" err="1">
                    <a:latin typeface="Arial" pitchFamily="34" charset="0"/>
                    <a:cs typeface="Arial" pitchFamily="34" charset="0"/>
                  </a:rPr>
                  <a:t>eff</a:t>
                </a:r>
                <a:r>
                  <a:rPr lang="lt-LT" sz="900" noProof="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900" noProof="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900" noProof="0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lt-LT" sz="900" noProof="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900" noProof="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9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54054272"/>
        <c:crosses val="autoZero"/>
        <c:crossBetween val="midCat"/>
      </c:valAx>
      <c:valAx>
        <c:axId val="54054272"/>
        <c:scaling>
          <c:orientation val="minMax"/>
          <c:max val="100"/>
        </c:scaling>
        <c:axPos val="l"/>
        <c:title>
          <c:tx>
            <c:rich>
              <a:bodyPr rot="-5400000" vert="horz"/>
              <a:lstStyle/>
              <a:p>
                <a:pPr>
                  <a:defRPr lang="lt-LT" sz="900" noProof="0">
                    <a:latin typeface="Arial" pitchFamily="34" charset="0"/>
                    <a:cs typeface="Arial" pitchFamily="34" charset="0"/>
                  </a:defRPr>
                </a:pPr>
                <a:r>
                  <a:rPr lang="lt-LT" sz="900" i="1" noProof="0" dirty="0">
                    <a:latin typeface="Arial" pitchFamily="34" charset="0"/>
                    <a:cs typeface="Arial" pitchFamily="34" charset="0"/>
                  </a:rPr>
                  <a:t>%HIA</a:t>
                </a:r>
                <a:r>
                  <a:rPr lang="lt-LT" sz="900" noProof="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lt-LT" sz="900" noProof="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900" noProof="0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lt-LT" sz="900" noProof="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lt-LT" sz="900" noProof="0" dirty="0">
                  <a:latin typeface="Arial" pitchFamily="34" charset="0"/>
                  <a:cs typeface="Arial" pitchFamily="34" charset="0"/>
                </a:endParaRPr>
              </a:p>
            </c:rich>
          </c:tx>
        </c:title>
        <c:numFmt formatCode="General" sourceLinked="1"/>
        <c:tickLblPos val="high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9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54052352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plotVisOnly val="1"/>
  </c:chart>
  <c:spPr>
    <a:ln>
      <a:noFill/>
    </a:ln>
  </c:sp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lt-LT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Arial" pitchFamily="34" charset="0"/>
                <a:cs typeface="Arial" pitchFamily="34" charset="0"/>
              </a:defRPr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log </a:t>
            </a:r>
            <a:r>
              <a:rPr lang="en-US" sz="1600" i="1" dirty="0" err="1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1600" i="1" baseline="-25000" dirty="0" err="1" smtClean="0">
                <a:latin typeface="Arial" pitchFamily="34" charset="0"/>
                <a:cs typeface="Arial" pitchFamily="34" charset="0"/>
              </a:rPr>
              <a:t>eff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c:rich>
      </c:tx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circle"/>
            <c:size val="4"/>
            <c:spPr>
              <a:noFill/>
              <a:ln>
                <a:solidFill>
                  <a:schemeClr val="tx1"/>
                </a:solidFill>
              </a:ln>
            </c:spPr>
          </c:marker>
          <c:trendline>
            <c:spPr>
              <a:ln>
                <a:solidFill>
                  <a:schemeClr val="tx1"/>
                </a:solidFill>
              </a:ln>
            </c:spPr>
            <c:trendlineType val="linear"/>
            <c:forward val="1.5"/>
            <c:backward val="1"/>
            <c:dispRSqr val="1"/>
            <c:dispEq val="1"/>
            <c:trendlineLbl>
              <c:layout>
                <c:manualLayout>
                  <c:x val="-0.55918813131313161"/>
                  <c:y val="0.10034567901234565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000">
                      <a:latin typeface="Arial" pitchFamily="34" charset="0"/>
                      <a:cs typeface="Arial" pitchFamily="34" charset="0"/>
                    </a:defRPr>
                  </a:pPr>
                  <a:endParaRPr lang="lt-LT"/>
                </a:p>
              </c:txPr>
            </c:trendlineLbl>
          </c:trendline>
          <c:xVal>
            <c:numRef>
              <c:f>[1]Sheet3!$I$2:$I$27</c:f>
              <c:numCache>
                <c:formatCode>General</c:formatCode>
                <c:ptCount val="26"/>
                <c:pt idx="0">
                  <c:v>-3.11</c:v>
                </c:pt>
                <c:pt idx="1">
                  <c:v>-5.04</c:v>
                </c:pt>
                <c:pt idx="2">
                  <c:v>-3.08</c:v>
                </c:pt>
                <c:pt idx="3">
                  <c:v>-3.9099999999999997</c:v>
                </c:pt>
                <c:pt idx="4">
                  <c:v>-3.1</c:v>
                </c:pt>
                <c:pt idx="5">
                  <c:v>-3.32</c:v>
                </c:pt>
                <c:pt idx="6">
                  <c:v>-4.9000000000000004</c:v>
                </c:pt>
                <c:pt idx="7">
                  <c:v>-4.33</c:v>
                </c:pt>
                <c:pt idx="8">
                  <c:v>-3.25</c:v>
                </c:pt>
                <c:pt idx="9">
                  <c:v>-3.62</c:v>
                </c:pt>
                <c:pt idx="10">
                  <c:v>-3.17</c:v>
                </c:pt>
                <c:pt idx="11">
                  <c:v>-3.34</c:v>
                </c:pt>
                <c:pt idx="12">
                  <c:v>-3.2</c:v>
                </c:pt>
                <c:pt idx="13">
                  <c:v>-4.38</c:v>
                </c:pt>
                <c:pt idx="14">
                  <c:v>-4.9300000000000024</c:v>
                </c:pt>
                <c:pt idx="15">
                  <c:v>-3.17</c:v>
                </c:pt>
                <c:pt idx="16">
                  <c:v>-5.09</c:v>
                </c:pt>
                <c:pt idx="17">
                  <c:v>-4.3499999999999996</c:v>
                </c:pt>
                <c:pt idx="18">
                  <c:v>-4.17</c:v>
                </c:pt>
                <c:pt idx="20">
                  <c:v>-4.28</c:v>
                </c:pt>
                <c:pt idx="21">
                  <c:v>-3.24</c:v>
                </c:pt>
                <c:pt idx="22">
                  <c:v>-3.3299999999999987</c:v>
                </c:pt>
                <c:pt idx="23">
                  <c:v>-3.12</c:v>
                </c:pt>
                <c:pt idx="24">
                  <c:v>-6.29</c:v>
                </c:pt>
                <c:pt idx="25">
                  <c:v>-3.03</c:v>
                </c:pt>
              </c:numCache>
            </c:numRef>
          </c:xVal>
          <c:yVal>
            <c:numRef>
              <c:f>[1]Sheet3!$C$2:$C$27</c:f>
              <c:numCache>
                <c:formatCode>General</c:formatCode>
                <c:ptCount val="26"/>
                <c:pt idx="0">
                  <c:v>-3.3499999999999988</c:v>
                </c:pt>
                <c:pt idx="1">
                  <c:v>-4.7</c:v>
                </c:pt>
                <c:pt idx="2">
                  <c:v>-3.3699999999999997</c:v>
                </c:pt>
                <c:pt idx="3">
                  <c:v>-4.5199999999999996</c:v>
                </c:pt>
                <c:pt idx="4">
                  <c:v>-3.36</c:v>
                </c:pt>
                <c:pt idx="5">
                  <c:v>-3.62</c:v>
                </c:pt>
                <c:pt idx="6">
                  <c:v>-5.3</c:v>
                </c:pt>
                <c:pt idx="7">
                  <c:v>-5.4</c:v>
                </c:pt>
                <c:pt idx="8">
                  <c:v>-3.08</c:v>
                </c:pt>
                <c:pt idx="9">
                  <c:v>-3.8899999999999997</c:v>
                </c:pt>
                <c:pt idx="10">
                  <c:v>-3.08</c:v>
                </c:pt>
                <c:pt idx="11">
                  <c:v>-3.11</c:v>
                </c:pt>
                <c:pt idx="12">
                  <c:v>-3.54</c:v>
                </c:pt>
                <c:pt idx="13">
                  <c:v>-4.57</c:v>
                </c:pt>
                <c:pt idx="14">
                  <c:v>-4.5199999999999996</c:v>
                </c:pt>
                <c:pt idx="15">
                  <c:v>-3.17</c:v>
                </c:pt>
                <c:pt idx="16">
                  <c:v>-4.4800000000000004</c:v>
                </c:pt>
                <c:pt idx="17">
                  <c:v>-4.5199999999999996</c:v>
                </c:pt>
                <c:pt idx="18">
                  <c:v>-4.59</c:v>
                </c:pt>
                <c:pt idx="20">
                  <c:v>-3.8499999999999988</c:v>
                </c:pt>
                <c:pt idx="21">
                  <c:v>-3.92</c:v>
                </c:pt>
                <c:pt idx="22">
                  <c:v>-3.79</c:v>
                </c:pt>
                <c:pt idx="23">
                  <c:v>-4</c:v>
                </c:pt>
                <c:pt idx="24">
                  <c:v>-5.52</c:v>
                </c:pt>
                <c:pt idx="25">
                  <c:v>-2.73</c:v>
                </c:pt>
              </c:numCache>
            </c:numRef>
          </c:yVal>
        </c:ser>
        <c:axId val="85314944"/>
        <c:axId val="51677056"/>
      </c:scatterChart>
      <c:valAx>
        <c:axId val="85314944"/>
        <c:scaling>
          <c:orientation val="minMax"/>
          <c:max val="-2"/>
          <c:min val="-7"/>
        </c:scaling>
        <c:axPos val="b"/>
        <c:title>
          <c:tx>
            <c:rich>
              <a:bodyPr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i="1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1000" i="1" baseline="-25000" dirty="0" err="1">
                    <a:latin typeface="Arial" pitchFamily="34" charset="0"/>
                    <a:cs typeface="Arial" pitchFamily="34" charset="0"/>
                  </a:rPr>
                  <a:t>eff</a:t>
                </a: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dirty="0" smtClean="0">
                    <a:latin typeface="Arial" pitchFamily="34" charset="0"/>
                    <a:cs typeface="Arial" pitchFamily="34" charset="0"/>
                  </a:rPr>
                  <a:t>рассчёт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0.38935837565759207"/>
              <c:y val="0.9041853748863915"/>
            </c:manualLayout>
          </c:layout>
        </c:title>
        <c:numFmt formatCode="#,##0" sourceLinked="0"/>
        <c:tickLblPos val="nextTo"/>
        <c:spPr>
          <a:ln>
            <a:solidFill>
              <a:sysClr val="windowText" lastClr="000000"/>
            </a:solidFill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lt-LT"/>
          </a:p>
        </c:txPr>
        <c:crossAx val="51677056"/>
        <c:crosses val="autoZero"/>
        <c:crossBetween val="midCat"/>
      </c:valAx>
      <c:valAx>
        <c:axId val="51677056"/>
        <c:scaling>
          <c:orientation val="minMax"/>
          <c:max val="-2"/>
          <c:min val="-6"/>
        </c:scaling>
        <c:axPos val="l"/>
        <c:title>
          <c:tx>
            <c:rich>
              <a:bodyPr rot="-5400000" vert="horz"/>
              <a:lstStyle/>
              <a:p>
                <a:pPr>
                  <a:defRPr sz="1000">
                    <a:latin typeface="Arial" pitchFamily="34" charset="0"/>
                    <a:cs typeface="Arial" pitchFamily="34" charset="0"/>
                  </a:defRPr>
                </a:pP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log </a:t>
                </a:r>
                <a:r>
                  <a:rPr lang="en-US" sz="1000" i="1" dirty="0" err="1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sz="1000" i="1" baseline="-25000" dirty="0" err="1">
                    <a:latin typeface="Arial" pitchFamily="34" charset="0"/>
                    <a:cs typeface="Arial" pitchFamily="34" charset="0"/>
                  </a:rPr>
                  <a:t>eff</a:t>
                </a:r>
                <a:r>
                  <a:rPr lang="en-US" sz="1000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ru-RU" sz="1000" dirty="0" smtClean="0">
                    <a:latin typeface="Arial" pitchFamily="34" charset="0"/>
                    <a:cs typeface="Arial" pitchFamily="34" charset="0"/>
                  </a:rPr>
                  <a:t>эксперимент</a:t>
                </a:r>
                <a:r>
                  <a:rPr lang="en-US" sz="1000" dirty="0" smtClean="0">
                    <a:latin typeface="Arial" pitchFamily="34" charset="0"/>
                    <a:cs typeface="Arial" pitchFamily="34" charset="0"/>
                  </a:rPr>
                  <a:t>)</a:t>
                </a:r>
                <a:endParaRPr lang="en-US" sz="1000" dirty="0">
                  <a:latin typeface="Arial" pitchFamily="34" charset="0"/>
                  <a:cs typeface="Arial" pitchFamily="34" charset="0"/>
                </a:endParaRPr>
              </a:p>
            </c:rich>
          </c:tx>
          <c:layout>
            <c:manualLayout>
              <c:xMode val="edge"/>
              <c:yMode val="edge"/>
              <c:x val="2.0071581961345741E-2"/>
              <c:y val="0.35510774745389839"/>
            </c:manualLayout>
          </c:layout>
        </c:title>
        <c:numFmt formatCode="#,##0.0" sourceLinked="0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000">
                <a:latin typeface="Arial" pitchFamily="34" charset="0"/>
                <a:cs typeface="Arial" pitchFamily="34" charset="0"/>
              </a:defRPr>
            </a:pPr>
            <a:endParaRPr lang="lt-LT"/>
          </a:p>
        </c:txPr>
        <c:crossAx val="85314944"/>
        <c:crosses val="autoZero"/>
        <c:crossBetween val="midCat"/>
      </c:valAx>
      <c:spPr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5A8CBFA1-E1E2-4FB5-973C-D272C0103EC8}" type="datetime1">
              <a:rPr lang="en-CA"/>
              <a:pPr>
                <a:defRPr/>
              </a:pPr>
              <a:t>15/11/2012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lt-LT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199C2072-9318-489E-BBB7-6FED089EAD0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06C1783-FAAB-4CA2-BD9D-99CBB53BE736}" type="slidenum">
              <a:rPr lang="en-CA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lt-LT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B0D9D1B-DCA2-4D42-9AF8-546652CD0E83}" type="slidenum">
              <a:rPr lang="lt-LT" smtClean="0"/>
              <a:pPr>
                <a:defRPr/>
              </a:pPr>
              <a:t>7</a:t>
            </a:fld>
            <a:endParaRPr lang="lt-L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This and subsequent charts assume No. of Hydrogen Bond Donors (</a:t>
            </a:r>
            <a:r>
              <a:rPr lang="en-US" i="1" smtClean="0"/>
              <a:t>N</a:t>
            </a:r>
            <a:r>
              <a:rPr lang="en-US" baseline="-25000" smtClean="0"/>
              <a:t>HD</a:t>
            </a:r>
            <a:r>
              <a:rPr lang="en-US" smtClean="0"/>
              <a:t>) = 3</a:t>
            </a:r>
            <a:endParaRPr lang="lt-LT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A29B166-13B6-476C-939B-7291FEE9B545}" type="slidenum">
              <a:rPr lang="lt-LT" smtClean="0"/>
              <a:pPr>
                <a:defRPr/>
              </a:pPr>
              <a:t>16</a:t>
            </a:fld>
            <a:endParaRPr lang="lt-L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9C2072-9318-489E-BBB7-6FED089EAD00}" type="slidenum">
              <a:rPr lang="en-CA" smtClean="0"/>
              <a:pPr>
                <a:defRPr/>
              </a:pPr>
              <a:t>26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275" y="-76200"/>
            <a:ext cx="9228138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3434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mtClean="0">
                <a:solidFill>
                  <a:srgbClr val="003A64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4A9EF-B275-4C53-A811-88641A1015F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3BCA5-D4DD-429E-B5E0-E518057E893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PTheader20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3434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mtClean="0">
                <a:solidFill>
                  <a:srgbClr val="003A64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9E022-A432-4F98-AB64-3F91C7D16E7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08504-6417-4C92-ABEC-F8EBEAF3537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CB053-03C4-48B8-A996-27EEDDED434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EBB0A-F35A-47AA-9BAE-5A978F9C317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A63D4-FBCD-4965-8725-B256E44F083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E34F16-999B-4EBD-9415-0ACCC7D7E67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E133A-B2EA-4202-91A1-78C830E4E61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41498-165C-40DE-B48F-BD2A276E68A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D48A2-A66C-4327-A5E1-AC6429A50A0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86A2A-ED6F-4261-9C34-C1A8946358F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3BA3E-E438-4A79-9EC8-EA914BCACC8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PTheader20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743200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343400"/>
            <a:ext cx="6400800" cy="1752600"/>
          </a:xfrm>
        </p:spPr>
        <p:txBody>
          <a:bodyPr/>
          <a:lstStyle>
            <a:lvl1pPr marL="0" indent="0" algn="r">
              <a:buFontTx/>
              <a:buNone/>
              <a:defRPr smtClean="0">
                <a:solidFill>
                  <a:srgbClr val="003A64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5F063-ED14-404B-9178-5A1B1506206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12029-CB1C-4FC2-BE7F-FAAE0471CA5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9E0CD-3055-4301-BCAC-5DA1F086C42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9624A-6E21-4799-B04D-7346B606077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49F09-3D9D-4A66-AB81-158076A2055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BAB22-FC6E-4EA6-BAD2-18F295F27BC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AE3F8-63B4-476B-9C6D-E2D212799FC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95E55-C548-4D04-8E1A-97D877753D5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9ED14-3641-4367-BABB-DEFE182BAF1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C48D2-24F6-4192-B7B4-6918530783C8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1FE3B-C759-46E1-BD35-48DEEDF1D8E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9FFFD-C825-41F5-8309-B0035AF6A54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6BF84-E2B6-43B1-A9B7-F446478F65F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65A66-4977-47DB-BB12-25AF206B4CE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540E36-0834-41C6-A411-82B3E887E2E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30C6F-1438-4A13-B9CE-2568BAC0D400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5AA9B-7311-47AF-8889-E4C19BF5E37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PPTfooter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5791200"/>
            <a:ext cx="8913813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6477000"/>
            <a:ext cx="1143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Verdana" pitchFamily="34" charset="0"/>
              </a:defRPr>
            </a:lvl1pPr>
          </a:lstStyle>
          <a:p>
            <a:pPr>
              <a:defRPr/>
            </a:pPr>
            <a:fld id="{D2D04C2D-B283-44B1-8CD2-F5C8760DD20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56" r:id="rId7"/>
    <p:sldLayoutId id="2147483932" r:id="rId8"/>
    <p:sldLayoutId id="2147483933" r:id="rId9"/>
    <p:sldLayoutId id="2147483934" r:id="rId10"/>
    <p:sldLayoutId id="2147483935" r:id="rId11"/>
    <p:sldLayoutId id="2147483957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◦"/>
        <a:defRPr sz="3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◦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6477000"/>
            <a:ext cx="1143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Verdana" pitchFamily="34" charset="0"/>
              </a:defRPr>
            </a:lvl1pPr>
          </a:lstStyle>
          <a:p>
            <a:pPr>
              <a:defRPr/>
            </a:pPr>
            <a:fld id="{C6B48902-1828-44B2-84F4-DDD9FF30EA3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pic>
        <p:nvPicPr>
          <p:cNvPr id="2053" name="Content Placeholder 3" descr="ACDLabs_logo_7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35938" y="6092825"/>
            <a:ext cx="9001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59" r:id="rId7"/>
    <p:sldLayoutId id="2147483941" r:id="rId8"/>
    <p:sldLayoutId id="2147483942" r:id="rId9"/>
    <p:sldLayoutId id="2147483943" r:id="rId10"/>
    <p:sldLayoutId id="2147483944" r:id="rId11"/>
    <p:sldLayoutId id="21474839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3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" y="6477000"/>
            <a:ext cx="1143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Verdana" pitchFamily="34" charset="0"/>
              </a:defRPr>
            </a:lvl1pPr>
          </a:lstStyle>
          <a:p>
            <a:pPr>
              <a:defRPr/>
            </a:pPr>
            <a:fld id="{A0AE184C-0BFA-4441-B6E4-E109620E3B6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  <p:pic>
        <p:nvPicPr>
          <p:cNvPr id="3077" name="Picture 6" descr="ACDLabs_logo_7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85113" y="5876925"/>
            <a:ext cx="10779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  <p:sldLayoutId id="21474839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  <a:ea typeface="ＭＳ Ｐゴシック" pitchFamily="-107" charset="-128"/>
          <a:cs typeface="ＭＳ Ｐゴシック" pitchFamily="-107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32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◦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1.png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5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3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7.v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3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/>
              <a:t>Физикохимические модели для предсказания </a:t>
            </a:r>
            <a:r>
              <a:rPr lang="lt-LT" sz="3200" dirty="0"/>
              <a:t>ADME </a:t>
            </a:r>
            <a:r>
              <a:rPr lang="ru-RU" sz="3200" dirty="0"/>
              <a:t>свойств</a:t>
            </a:r>
            <a:r>
              <a:rPr lang="lt-LT" sz="3200" dirty="0"/>
              <a:t> – </a:t>
            </a:r>
            <a:r>
              <a:rPr lang="ru-RU" sz="3200" dirty="0"/>
              <a:t>технический обзор</a:t>
            </a:r>
            <a:r>
              <a:rPr lang="lt-LT" sz="3200" dirty="0"/>
              <a:t>.</a:t>
            </a:r>
          </a:p>
        </p:txBody>
      </p:sp>
      <p:sp>
        <p:nvSpPr>
          <p:cNvPr id="12290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2400" dirty="0"/>
              <a:t>Кирилл </a:t>
            </a:r>
            <a:r>
              <a:rPr lang="ru-RU" sz="2400" dirty="0" smtClean="0"/>
              <a:t>Ланевский</a:t>
            </a:r>
          </a:p>
          <a:p>
            <a:pPr eaLnBrk="1" hangingPunct="1"/>
            <a:endParaRPr lang="ru-RU" sz="2400" dirty="0"/>
          </a:p>
          <a:p>
            <a:pPr eaLnBrk="1" hangingPunct="1"/>
            <a:r>
              <a:rPr lang="ru-RU" sz="1800" dirty="0" smtClean="0"/>
              <a:t>Санкт-Петербург, </a:t>
            </a:r>
            <a:r>
              <a:rPr lang="ru-RU" sz="1800" dirty="0" smtClean="0"/>
              <a:t>1</a:t>
            </a:r>
            <a:r>
              <a:rPr lang="en-US" sz="1800" smtClean="0"/>
              <a:t>6</a:t>
            </a:r>
            <a:r>
              <a:rPr lang="ru-RU" sz="1800" smtClean="0"/>
              <a:t> </a:t>
            </a:r>
            <a:r>
              <a:rPr lang="ru-RU" sz="1800" dirty="0" smtClean="0"/>
              <a:t>ноября 2012 г.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Проницаемость</a:t>
            </a:r>
            <a:r>
              <a:rPr lang="ru-RU" i="1" dirty="0" smtClean="0"/>
              <a:t> </a:t>
            </a:r>
            <a:r>
              <a:rPr lang="en-US" i="1" dirty="0" smtClean="0"/>
              <a:t>UW</a:t>
            </a:r>
            <a:r>
              <a:rPr lang="lt-LT" i="1" dirty="0" smtClean="0"/>
              <a:t>L</a:t>
            </a:r>
            <a:endParaRPr lang="en-US" i="1" dirty="0" smtClean="0"/>
          </a:p>
        </p:txBody>
      </p:sp>
      <p:sp>
        <p:nvSpPr>
          <p:cNvPr id="3078" name="Content Placeholder 1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14400"/>
          </a:xfrm>
        </p:spPr>
        <p:txBody>
          <a:bodyPr/>
          <a:lstStyle/>
          <a:p>
            <a:pPr eaLnBrk="1" hangingPunct="1"/>
            <a:r>
              <a:rPr lang="ru-RU" sz="2000" dirty="0" smtClean="0"/>
              <a:t>Эпителий кишечника:</a:t>
            </a:r>
            <a:r>
              <a:rPr lang="ru-RU" sz="2000" i="1" dirty="0" smtClean="0"/>
              <a:t> </a:t>
            </a:r>
            <a:r>
              <a:rPr lang="lt-LT" sz="2000" i="1" dirty="0" smtClean="0"/>
              <a:t>UWL</a:t>
            </a:r>
            <a:r>
              <a:rPr lang="lt-LT" sz="2000" dirty="0" smtClean="0"/>
              <a:t> </a:t>
            </a:r>
            <a:r>
              <a:rPr lang="ru-RU" sz="2000" dirty="0" smtClean="0"/>
              <a:t>эффект проявляется только  при</a:t>
            </a:r>
            <a:r>
              <a:rPr lang="lt-LT" sz="2000" dirty="0" smtClean="0"/>
              <a:t> </a:t>
            </a:r>
            <a:r>
              <a:rPr lang="lt-LT" sz="2000" i="1" dirty="0" smtClean="0"/>
              <a:t>%HIA</a:t>
            </a:r>
            <a:r>
              <a:rPr lang="lt-LT" sz="2000" dirty="0" smtClean="0"/>
              <a:t> &gt; 99.9%</a:t>
            </a:r>
            <a:endParaRPr lang="ru-RU" sz="2000" dirty="0" smtClean="0"/>
          </a:p>
          <a:p>
            <a:pPr eaLnBrk="1" hangingPunct="1"/>
            <a:r>
              <a:rPr lang="lt-LT" sz="2000" dirty="0" err="1" smtClean="0"/>
              <a:t>Caco-2</a:t>
            </a:r>
            <a:r>
              <a:rPr lang="en-US" sz="2000" dirty="0" smtClean="0"/>
              <a:t>: </a:t>
            </a:r>
            <a:r>
              <a:rPr lang="ru-RU" sz="2000" dirty="0" smtClean="0"/>
              <a:t>определяющий фактор – скорость помешивания</a:t>
            </a:r>
            <a:r>
              <a:rPr lang="lt-LT" sz="2000" dirty="0" smtClean="0"/>
              <a:t>:</a:t>
            </a:r>
            <a:endParaRPr lang="en-US" sz="2000" dirty="0" smtClean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143000" y="7010400"/>
          <a:ext cx="2260600" cy="787400"/>
        </p:xfrm>
        <a:graphic>
          <a:graphicData uri="http://schemas.openxmlformats.org/presentationml/2006/ole">
            <p:oleObj spid="_x0000_s105474" name="Equation" r:id="rId3" imgW="1130040" imgH="39348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419600" y="7010400"/>
          <a:ext cx="1955800" cy="889000"/>
        </p:xfrm>
        <a:graphic>
          <a:graphicData uri="http://schemas.openxmlformats.org/presentationml/2006/ole">
            <p:oleObj spid="_x0000_s105475" name="Equation" r:id="rId4" imgW="977760" imgH="444240" progId="Equation.3">
              <p:embed/>
            </p:oleObj>
          </a:graphicData>
        </a:graphic>
      </p:graphicFrame>
      <p:sp>
        <p:nvSpPr>
          <p:cNvPr id="3079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lt-LT"/>
          </a:p>
        </p:txBody>
      </p:sp>
      <p:graphicFrame>
        <p:nvGraphicFramePr>
          <p:cNvPr id="45" name="Chart 44"/>
          <p:cNvGraphicFramePr/>
          <p:nvPr/>
        </p:nvGraphicFramePr>
        <p:xfrm>
          <a:off x="4191000" y="3258000"/>
          <a:ext cx="39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6" name="Chart 45"/>
          <p:cNvGraphicFramePr/>
          <p:nvPr/>
        </p:nvGraphicFramePr>
        <p:xfrm>
          <a:off x="152400" y="3258000"/>
          <a:ext cx="3960000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>
          <a:xfrm>
            <a:off x="762000" y="188913"/>
            <a:ext cx="81026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Межклеточный путь</a:t>
            </a:r>
            <a:endParaRPr lang="en-US" dirty="0" smtClean="0"/>
          </a:p>
        </p:txBody>
      </p:sp>
      <p:sp>
        <p:nvSpPr>
          <p:cNvPr id="410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pPr eaLnBrk="1" hangingPunct="1"/>
            <a:r>
              <a:rPr lang="ru-RU" sz="2800" dirty="0" smtClean="0"/>
              <a:t>Теоретическая модель Адсона</a:t>
            </a:r>
            <a:r>
              <a:rPr lang="en-US" sz="2800" dirty="0" smtClean="0"/>
              <a:t>:</a:t>
            </a:r>
          </a:p>
        </p:txBody>
      </p:sp>
      <p:graphicFrame>
        <p:nvGraphicFramePr>
          <p:cNvPr id="4098" name="Object 72"/>
          <p:cNvGraphicFramePr>
            <a:graphicFrameLocks noChangeAspect="1"/>
          </p:cNvGraphicFramePr>
          <p:nvPr/>
        </p:nvGraphicFramePr>
        <p:xfrm>
          <a:off x="2311400" y="2420888"/>
          <a:ext cx="4521200" cy="857250"/>
        </p:xfrm>
        <a:graphic>
          <a:graphicData uri="http://schemas.openxmlformats.org/presentationml/2006/ole">
            <p:oleObj spid="_x0000_s106498" name="Equation" r:id="rId3" imgW="2260440" imgH="431640" progId="Equation.3">
              <p:embed/>
            </p:oleObj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6800" y="3789040"/>
          <a:ext cx="6248400" cy="1971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29614"/>
                <a:gridCol w="1259393"/>
                <a:gridCol w="1259393"/>
              </a:tblGrid>
              <a:tr h="482600">
                <a:tc>
                  <a:txBody>
                    <a:bodyPr/>
                    <a:lstStyle/>
                    <a:p>
                      <a:r>
                        <a:rPr lang="ru-RU" sz="2000" b="1" noProof="0" dirty="0" smtClean="0">
                          <a:solidFill>
                            <a:schemeClr val="tx1"/>
                          </a:solidFill>
                        </a:rPr>
                        <a:t>Параметр</a:t>
                      </a:r>
                      <a:endParaRPr lang="lt-LT" sz="2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baseline="0" noProof="0" dirty="0" smtClean="0">
                          <a:solidFill>
                            <a:schemeClr val="tx1"/>
                          </a:solidFill>
                        </a:rPr>
                        <a:t>Тонкий кишечник</a:t>
                      </a:r>
                      <a:r>
                        <a:rPr lang="lt-LT" sz="2000" b="1" baseline="30000" noProof="0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endParaRPr lang="lt-LT" sz="2000" b="1" baseline="30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t-LT" sz="2000" b="1" noProof="0" dirty="0" smtClean="0">
                          <a:solidFill>
                            <a:schemeClr val="tx1"/>
                          </a:solidFill>
                        </a:rPr>
                        <a:t>Caco-2</a:t>
                      </a:r>
                      <a:endParaRPr lang="lt-LT" sz="2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Средний радиус поры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 (R)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5.6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Å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.6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Å</a:t>
                      </a:r>
                      <a:endParaRPr lang="en-US" sz="20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Падение эл. потенциала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</a:rPr>
                        <a:t>80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мВ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60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</a:rPr>
                        <a:t>мВ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1066800" y="5867400"/>
            <a:ext cx="2667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t-LT" sz="1400" i="1">
                <a:latin typeface="Calibri" pitchFamily="34" charset="0"/>
              </a:rPr>
              <a:t>* </a:t>
            </a:r>
            <a:r>
              <a:rPr lang="en-US" sz="1400" i="1">
                <a:latin typeface="Calibri" pitchFamily="34" charset="0"/>
              </a:rPr>
              <a:t>Int J</a:t>
            </a:r>
            <a:r>
              <a:rPr lang="lt-LT" sz="1400" i="1">
                <a:latin typeface="Calibri" pitchFamily="34" charset="0"/>
              </a:rPr>
              <a:t> </a:t>
            </a:r>
            <a:r>
              <a:rPr lang="en-US" sz="1400" i="1">
                <a:latin typeface="Calibri" pitchFamily="34" charset="0"/>
              </a:rPr>
              <a:t>Pharm</a:t>
            </a:r>
            <a:r>
              <a:rPr lang="lt-LT" sz="1400" i="1">
                <a:latin typeface="Calibri" pitchFamily="34" charset="0"/>
              </a:rPr>
              <a:t>.</a:t>
            </a:r>
            <a:r>
              <a:rPr lang="lt-LT" sz="1400">
                <a:latin typeface="Calibri" pitchFamily="34" charset="0"/>
              </a:rPr>
              <a:t> </a:t>
            </a:r>
            <a:r>
              <a:rPr lang="lt-LT" sz="1400" b="1">
                <a:latin typeface="Calibri" pitchFamily="34" charset="0"/>
              </a:rPr>
              <a:t>2002</a:t>
            </a:r>
            <a:r>
              <a:rPr lang="lt-LT" sz="1400">
                <a:latin typeface="Calibri" pitchFamily="34" charset="0"/>
              </a:rPr>
              <a:t>;</a:t>
            </a:r>
            <a:r>
              <a:rPr lang="en-US" sz="1400">
                <a:latin typeface="Calibri" pitchFamily="34" charset="0"/>
              </a:rPr>
              <a:t>241:241–251.</a:t>
            </a:r>
          </a:p>
        </p:txBody>
      </p:sp>
      <p:sp>
        <p:nvSpPr>
          <p:cNvPr id="4120" name="TextBox 8"/>
          <p:cNvSpPr txBox="1">
            <a:spLocks noChangeArrowheads="1"/>
          </p:cNvSpPr>
          <p:nvPr/>
        </p:nvSpPr>
        <p:spPr bwMode="auto">
          <a:xfrm>
            <a:off x="2267744" y="3356992"/>
            <a:ext cx="2667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i="1" dirty="0">
                <a:latin typeface="Calibri" pitchFamily="34" charset="0"/>
              </a:rPr>
              <a:t>J </a:t>
            </a:r>
            <a:r>
              <a:rPr lang="en-US" sz="1400" i="1" dirty="0" err="1">
                <a:latin typeface="Calibri" pitchFamily="34" charset="0"/>
              </a:rPr>
              <a:t>Pharm</a:t>
            </a:r>
            <a:r>
              <a:rPr lang="en-US" sz="1400" i="1" dirty="0">
                <a:latin typeface="Calibri" pitchFamily="34" charset="0"/>
              </a:rPr>
              <a:t> Sci.</a:t>
            </a:r>
            <a:r>
              <a:rPr lang="en-US" sz="1400" dirty="0">
                <a:latin typeface="Calibri" pitchFamily="34" charset="0"/>
              </a:rPr>
              <a:t> </a:t>
            </a:r>
            <a:r>
              <a:rPr lang="en-US" sz="1400" b="1" dirty="0">
                <a:latin typeface="Calibri" pitchFamily="34" charset="0"/>
              </a:rPr>
              <a:t>1994</a:t>
            </a:r>
            <a:r>
              <a:rPr lang="en-US" sz="1400" dirty="0">
                <a:latin typeface="Calibri" pitchFamily="34" charset="0"/>
              </a:rPr>
              <a:t>;83:1529–1536.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752600"/>
            <a:ext cx="4191000" cy="4343400"/>
          </a:xfrm>
        </p:spPr>
        <p:txBody>
          <a:bodyPr/>
          <a:lstStyle/>
          <a:p>
            <a:pPr eaLnBrk="1" hangingPunct="1"/>
            <a:r>
              <a:rPr lang="ru-RU" sz="2600" dirty="0" smtClean="0"/>
              <a:t>Закон Фика</a:t>
            </a:r>
            <a:r>
              <a:rPr lang="en-US" sz="2600" dirty="0" smtClean="0"/>
              <a:t>: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6627" name="TextBox 9"/>
          <p:cNvSpPr txBox="1">
            <a:spLocks noChangeArrowheads="1"/>
          </p:cNvSpPr>
          <p:nvPr/>
        </p:nvSpPr>
        <p:spPr bwMode="auto">
          <a:xfrm>
            <a:off x="685800" y="2590800"/>
            <a:ext cx="29257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800" i="1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</a:t>
            </a: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i="1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mem</a:t>
            </a: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lt-LT" sz="2800" i="1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8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800" i="1" baseline="-25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26628" name="Title 1"/>
          <p:cNvSpPr>
            <a:spLocks noGrp="1"/>
          </p:cNvSpPr>
          <p:nvPr>
            <p:ph type="title"/>
          </p:nvPr>
        </p:nvSpPr>
        <p:spPr>
          <a:xfrm>
            <a:off x="609600" y="188913"/>
            <a:ext cx="84582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Внутриклеточный путь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798638"/>
            <a:ext cx="4191000" cy="4525962"/>
          </a:xfrm>
        </p:spPr>
        <p:txBody>
          <a:bodyPr/>
          <a:lstStyle/>
          <a:p>
            <a:pPr eaLnBrk="1" hangingPunct="1">
              <a:spcBef>
                <a:spcPts val="1025"/>
              </a:spcBef>
            </a:pPr>
            <a:r>
              <a:rPr lang="ru-RU" sz="2600" dirty="0" smtClean="0"/>
              <a:t>Константа </a:t>
            </a:r>
            <a:r>
              <a:rPr lang="en-US" sz="2600" i="1" dirty="0" err="1" smtClean="0"/>
              <a:t>C</a:t>
            </a:r>
            <a:r>
              <a:rPr lang="en-US" sz="2600" i="1" baseline="-25000" dirty="0" err="1" smtClean="0"/>
              <a:t>mem</a:t>
            </a:r>
            <a:r>
              <a:rPr lang="en-US" sz="2600" dirty="0" smtClean="0"/>
              <a:t>:</a:t>
            </a:r>
          </a:p>
          <a:p>
            <a:pPr lvl="1" eaLnBrk="1" hangingPunct="1">
              <a:spcBef>
                <a:spcPts val="1025"/>
              </a:spcBef>
            </a:pPr>
            <a:r>
              <a:rPr lang="ru-RU" sz="2200" dirty="0" smtClean="0"/>
              <a:t>Свойства мембраны</a:t>
            </a:r>
            <a:endParaRPr lang="en-US" sz="2200" dirty="0" smtClean="0"/>
          </a:p>
          <a:p>
            <a:pPr eaLnBrk="1" hangingPunct="1">
              <a:spcBef>
                <a:spcPts val="1025"/>
              </a:spcBef>
            </a:pPr>
            <a:r>
              <a:rPr lang="ru-RU" sz="2600" dirty="0" smtClean="0"/>
              <a:t>Коэффициент </a:t>
            </a:r>
            <a:r>
              <a:rPr lang="en-US" sz="2600" i="1" dirty="0" smtClean="0"/>
              <a:t>D</a:t>
            </a:r>
            <a:r>
              <a:rPr lang="lt-LT" sz="2600" i="1" baseline="-25000" dirty="0" smtClean="0"/>
              <a:t>k</a:t>
            </a:r>
            <a:r>
              <a:rPr lang="en-US" sz="2600" dirty="0" smtClean="0"/>
              <a:t>:</a:t>
            </a:r>
          </a:p>
          <a:p>
            <a:pPr lvl="1" eaLnBrk="1" hangingPunct="1">
              <a:spcBef>
                <a:spcPts val="1025"/>
              </a:spcBef>
            </a:pPr>
            <a:r>
              <a:rPr lang="ru-RU" sz="2200" dirty="0" smtClean="0"/>
              <a:t>Размер молекул</a:t>
            </a:r>
            <a:endParaRPr lang="en-US" sz="2200" dirty="0" smtClean="0"/>
          </a:p>
          <a:p>
            <a:pPr eaLnBrk="1" hangingPunct="1">
              <a:spcBef>
                <a:spcPts val="1025"/>
              </a:spcBef>
            </a:pPr>
            <a:r>
              <a:rPr lang="ru-RU" sz="2600" dirty="0" smtClean="0"/>
              <a:t>Коэффициент </a:t>
            </a:r>
            <a:r>
              <a:rPr lang="en-US" sz="2600" i="1" dirty="0" err="1" smtClean="0"/>
              <a:t>K</a:t>
            </a:r>
            <a:r>
              <a:rPr lang="en-US" sz="2600" i="1" baseline="-25000" dirty="0" err="1" smtClean="0"/>
              <a:t>d</a:t>
            </a:r>
            <a:r>
              <a:rPr lang="en-US" sz="2600" i="1" baseline="-25000" dirty="0" smtClean="0"/>
              <a:t> </a:t>
            </a:r>
            <a:r>
              <a:rPr lang="en-US" sz="2600" dirty="0" smtClean="0"/>
              <a:t>:</a:t>
            </a:r>
          </a:p>
          <a:p>
            <a:pPr lvl="1" eaLnBrk="1" hangingPunct="1">
              <a:spcBef>
                <a:spcPts val="1025"/>
              </a:spcBef>
            </a:pPr>
            <a:r>
              <a:rPr lang="ru-RU" sz="2200" dirty="0" smtClean="0"/>
              <a:t>Липофильность</a:t>
            </a:r>
            <a:endParaRPr lang="en-US" sz="2200" dirty="0" smtClean="0"/>
          </a:p>
          <a:p>
            <a:pPr lvl="1" eaLnBrk="1" hangingPunct="1">
              <a:spcBef>
                <a:spcPts val="1025"/>
              </a:spcBef>
            </a:pPr>
            <a:r>
              <a:rPr lang="ru-RU" sz="2200" dirty="0" smtClean="0"/>
              <a:t>Ионизация</a:t>
            </a:r>
            <a:endParaRPr lang="lt-LT" sz="2200" dirty="0" smtClean="0"/>
          </a:p>
          <a:p>
            <a:pPr lvl="1" eaLnBrk="1" hangingPunct="1">
              <a:spcBef>
                <a:spcPts val="1025"/>
              </a:spcBef>
            </a:pPr>
            <a:r>
              <a:rPr lang="ru-RU" sz="2200" dirty="0" smtClean="0"/>
              <a:t>Водородные связи</a:t>
            </a:r>
            <a:endParaRPr lang="en-US" sz="2200" dirty="0" smtClean="0"/>
          </a:p>
        </p:txBody>
      </p:sp>
      <p:sp>
        <p:nvSpPr>
          <p:cNvPr id="163" name="Rectangle 162"/>
          <p:cNvSpPr/>
          <p:nvPr/>
        </p:nvSpPr>
        <p:spPr bwMode="auto">
          <a:xfrm>
            <a:off x="990600" y="5105400"/>
            <a:ext cx="22098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2"/>
          <p:cNvGrpSpPr>
            <a:grpSpLocks noChangeAspect="1"/>
          </p:cNvGrpSpPr>
          <p:nvPr/>
        </p:nvGrpSpPr>
        <p:grpSpPr bwMode="auto">
          <a:xfrm rot="5400000">
            <a:off x="1632744" y="3517107"/>
            <a:ext cx="942975" cy="2230437"/>
            <a:chOff x="1810978" y="1163266"/>
            <a:chExt cx="2358455" cy="5571510"/>
          </a:xfrm>
        </p:grpSpPr>
        <p:grpSp>
          <p:nvGrpSpPr>
            <p:cNvPr id="3" name="Group 85"/>
            <p:cNvGrpSpPr>
              <a:grpSpLocks/>
            </p:cNvGrpSpPr>
            <p:nvPr/>
          </p:nvGrpSpPr>
          <p:grpSpPr bwMode="auto">
            <a:xfrm>
              <a:off x="1834987" y="1163298"/>
              <a:ext cx="2334486" cy="2806442"/>
              <a:chOff x="1834987" y="1163298"/>
              <a:chExt cx="2334486" cy="2806442"/>
            </a:xfrm>
          </p:grpSpPr>
          <p:grpSp>
            <p:nvGrpSpPr>
              <p:cNvPr id="4" name="Group 82"/>
              <p:cNvGrpSpPr>
                <a:grpSpLocks/>
              </p:cNvGrpSpPr>
              <p:nvPr/>
            </p:nvGrpSpPr>
            <p:grpSpPr bwMode="auto">
              <a:xfrm rot="5400000">
                <a:off x="2202872" y="2003139"/>
                <a:ext cx="2766246" cy="1166956"/>
                <a:chOff x="1647897" y="1329913"/>
                <a:chExt cx="2766246" cy="1166956"/>
              </a:xfrm>
            </p:grpSpPr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1647897" y="1329913"/>
                  <a:ext cx="421686" cy="1137612"/>
                  <a:chOff x="1647897" y="1329913"/>
                  <a:chExt cx="421686" cy="1137612"/>
                </a:xfrm>
              </p:grpSpPr>
              <p:grpSp>
                <p:nvGrpSpPr>
                  <p:cNvPr id="7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7897" y="1329913"/>
                    <a:ext cx="421686" cy="1137612"/>
                    <a:chOff x="1641037" y="1335661"/>
                    <a:chExt cx="421686" cy="1137612"/>
                  </a:xfrm>
                </p:grpSpPr>
                <p:sp>
                  <p:nvSpPr>
                    <p:cNvPr id="309" name="Freeform 4"/>
                    <p:cNvSpPr>
                      <a:spLocks/>
                    </p:cNvSpPr>
                    <p:nvPr/>
                  </p:nvSpPr>
                  <p:spPr>
                    <a:xfrm>
                      <a:off x="1641972" y="1723459"/>
                      <a:ext cx="178446" cy="766299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0" name="Oval 1"/>
                    <p:cNvSpPr/>
                    <p:nvPr/>
                  </p:nvSpPr>
                  <p:spPr>
                    <a:xfrm>
                      <a:off x="1672878" y="1341391"/>
                      <a:ext cx="380687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08" name="Freeform 6"/>
                  <p:cNvSpPr>
                    <a:spLocks/>
                  </p:cNvSpPr>
                  <p:nvPr/>
                </p:nvSpPr>
                <p:spPr>
                  <a:xfrm rot="20857410">
                    <a:off x="1774218" y="1703177"/>
                    <a:ext cx="182413" cy="766301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8" name="Group 16"/>
                <p:cNvGrpSpPr>
                  <a:grpSpLocks/>
                </p:cNvGrpSpPr>
                <p:nvPr/>
              </p:nvGrpSpPr>
              <p:grpSpPr bwMode="auto">
                <a:xfrm>
                  <a:off x="2024772" y="1333882"/>
                  <a:ext cx="421684" cy="1137609"/>
                  <a:chOff x="1647652" y="1331580"/>
                  <a:chExt cx="421684" cy="1137609"/>
                </a:xfrm>
              </p:grpSpPr>
              <p:grpSp>
                <p:nvGrpSpPr>
                  <p:cNvPr id="9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7652" y="1331580"/>
                    <a:ext cx="421684" cy="1137609"/>
                    <a:chOff x="1640439" y="1337236"/>
                    <a:chExt cx="421684" cy="1137609"/>
                  </a:xfrm>
                </p:grpSpPr>
                <p:sp>
                  <p:nvSpPr>
                    <p:cNvPr id="305" name="Freeform 20"/>
                    <p:cNvSpPr>
                      <a:spLocks/>
                    </p:cNvSpPr>
                    <p:nvPr/>
                  </p:nvSpPr>
                  <p:spPr>
                    <a:xfrm>
                      <a:off x="1641222" y="1725001"/>
                      <a:ext cx="178449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6" name="Oval 19"/>
                    <p:cNvSpPr/>
                    <p:nvPr/>
                  </p:nvSpPr>
                  <p:spPr>
                    <a:xfrm>
                      <a:off x="1672129" y="1342933"/>
                      <a:ext cx="380688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04" name="Freeform 18"/>
                  <p:cNvSpPr>
                    <a:spLocks/>
                  </p:cNvSpPr>
                  <p:nvPr/>
                </p:nvSpPr>
                <p:spPr>
                  <a:xfrm rot="20857410">
                    <a:off x="1773818" y="1704846"/>
                    <a:ext cx="182413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0" name="Group 21"/>
                <p:cNvGrpSpPr>
                  <a:grpSpLocks/>
                </p:cNvGrpSpPr>
                <p:nvPr/>
              </p:nvGrpSpPr>
              <p:grpSpPr bwMode="auto">
                <a:xfrm>
                  <a:off x="2428004" y="1340682"/>
                  <a:ext cx="408690" cy="1152217"/>
                  <a:chOff x="1667427" y="1330171"/>
                  <a:chExt cx="408690" cy="1152217"/>
                </a:xfrm>
              </p:grpSpPr>
              <p:grpSp>
                <p:nvGrpSpPr>
                  <p:cNvPr id="11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67427" y="1330171"/>
                    <a:ext cx="408690" cy="1152217"/>
                    <a:chOff x="1658643" y="1338537"/>
                    <a:chExt cx="408690" cy="1152217"/>
                  </a:xfrm>
                </p:grpSpPr>
                <p:sp>
                  <p:nvSpPr>
                    <p:cNvPr id="301" name="Freeform 25"/>
                    <p:cNvSpPr>
                      <a:spLocks/>
                    </p:cNvSpPr>
                    <p:nvPr/>
                  </p:nvSpPr>
                  <p:spPr>
                    <a:xfrm>
                      <a:off x="1663987" y="1737854"/>
                      <a:ext cx="178446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2" name="Oval 24"/>
                    <p:cNvSpPr/>
                    <p:nvPr/>
                  </p:nvSpPr>
                  <p:spPr>
                    <a:xfrm>
                      <a:off x="1696640" y="1347605"/>
                      <a:ext cx="376721" cy="38116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00" name="Freeform 23"/>
                  <p:cNvSpPr>
                    <a:spLocks/>
                  </p:cNvSpPr>
                  <p:nvPr/>
                </p:nvSpPr>
                <p:spPr>
                  <a:xfrm rot="20857410">
                    <a:off x="1806738" y="1704577"/>
                    <a:ext cx="174482" cy="766298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2" name="Group 26"/>
                <p:cNvGrpSpPr>
                  <a:grpSpLocks/>
                </p:cNvGrpSpPr>
                <p:nvPr/>
              </p:nvGrpSpPr>
              <p:grpSpPr bwMode="auto">
                <a:xfrm>
                  <a:off x="2820748" y="1344653"/>
                  <a:ext cx="408693" cy="1152216"/>
                  <a:chOff x="1666471" y="1329651"/>
                  <a:chExt cx="408693" cy="1152216"/>
                </a:xfrm>
              </p:grpSpPr>
              <p:grpSp>
                <p:nvGrpSpPr>
                  <p:cNvPr id="13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66471" y="1329651"/>
                    <a:ext cx="408693" cy="1152216"/>
                    <a:chOff x="1657820" y="1337824"/>
                    <a:chExt cx="408693" cy="1152216"/>
                  </a:xfrm>
                </p:grpSpPr>
                <p:sp>
                  <p:nvSpPr>
                    <p:cNvPr id="297" name="Freeform 296"/>
                    <p:cNvSpPr>
                      <a:spLocks/>
                    </p:cNvSpPr>
                    <p:nvPr/>
                  </p:nvSpPr>
                  <p:spPr>
                    <a:xfrm>
                      <a:off x="1663008" y="1737109"/>
                      <a:ext cx="178448" cy="766297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8" name="Oval 29"/>
                    <p:cNvSpPr/>
                    <p:nvPr/>
                  </p:nvSpPr>
                  <p:spPr>
                    <a:xfrm>
                      <a:off x="1695660" y="1346860"/>
                      <a:ext cx="376722" cy="38116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96" name="Freeform 295"/>
                  <p:cNvSpPr>
                    <a:spLocks/>
                  </p:cNvSpPr>
                  <p:nvPr/>
                </p:nvSpPr>
                <p:spPr>
                  <a:xfrm rot="20857410">
                    <a:off x="1805621" y="1704057"/>
                    <a:ext cx="174481" cy="76630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4" name="Group 31"/>
                <p:cNvGrpSpPr>
                  <a:grpSpLocks/>
                </p:cNvGrpSpPr>
                <p:nvPr/>
              </p:nvGrpSpPr>
              <p:grpSpPr bwMode="auto">
                <a:xfrm>
                  <a:off x="3191103" y="1353725"/>
                  <a:ext cx="421684" cy="1137611"/>
                  <a:chOff x="1645583" y="1330514"/>
                  <a:chExt cx="421684" cy="1137611"/>
                </a:xfrm>
              </p:grpSpPr>
              <p:grpSp>
                <p:nvGrpSpPr>
                  <p:cNvPr id="15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5583" y="1330514"/>
                    <a:ext cx="421684" cy="1137611"/>
                    <a:chOff x="1638647" y="1335752"/>
                    <a:chExt cx="421684" cy="1137611"/>
                  </a:xfrm>
                </p:grpSpPr>
                <p:sp>
                  <p:nvSpPr>
                    <p:cNvPr id="293" name="Freeform 292"/>
                    <p:cNvSpPr>
                      <a:spLocks/>
                    </p:cNvSpPr>
                    <p:nvPr/>
                  </p:nvSpPr>
                  <p:spPr>
                    <a:xfrm>
                      <a:off x="1638963" y="1723424"/>
                      <a:ext cx="178449" cy="76629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4" name="Oval 136"/>
                    <p:cNvSpPr/>
                    <p:nvPr/>
                  </p:nvSpPr>
                  <p:spPr>
                    <a:xfrm>
                      <a:off x="1673651" y="1343059"/>
                      <a:ext cx="388619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92" name="Freeform 33"/>
                  <p:cNvSpPr>
                    <a:spLocks/>
                  </p:cNvSpPr>
                  <p:nvPr/>
                </p:nvSpPr>
                <p:spPr>
                  <a:xfrm rot="20857410">
                    <a:off x="1771272" y="1703788"/>
                    <a:ext cx="182413" cy="766301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6" name="Group 36"/>
                <p:cNvGrpSpPr>
                  <a:grpSpLocks/>
                </p:cNvGrpSpPr>
                <p:nvPr/>
              </p:nvGrpSpPr>
              <p:grpSpPr bwMode="auto">
                <a:xfrm>
                  <a:off x="3587814" y="1357697"/>
                  <a:ext cx="421684" cy="1137607"/>
                  <a:chOff x="1646137" y="1329995"/>
                  <a:chExt cx="421684" cy="1137607"/>
                </a:xfrm>
              </p:grpSpPr>
              <p:grpSp>
                <p:nvGrpSpPr>
                  <p:cNvPr id="17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6137" y="1329995"/>
                    <a:ext cx="421684" cy="1137607"/>
                    <a:chOff x="1639300" y="1335364"/>
                    <a:chExt cx="421684" cy="1137607"/>
                  </a:xfrm>
                </p:grpSpPr>
                <p:sp>
                  <p:nvSpPr>
                    <p:cNvPr id="289" name="Freeform 288"/>
                    <p:cNvSpPr>
                      <a:spLocks/>
                    </p:cNvSpPr>
                    <p:nvPr/>
                  </p:nvSpPr>
                  <p:spPr>
                    <a:xfrm>
                      <a:off x="1631664" y="1721722"/>
                      <a:ext cx="182413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0" name="Oval 132"/>
                    <p:cNvSpPr/>
                    <p:nvPr/>
                  </p:nvSpPr>
                  <p:spPr>
                    <a:xfrm>
                      <a:off x="1674146" y="1342633"/>
                      <a:ext cx="388619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88" name="Freeform 287"/>
                  <p:cNvSpPr>
                    <a:spLocks/>
                  </p:cNvSpPr>
                  <p:nvPr/>
                </p:nvSpPr>
                <p:spPr>
                  <a:xfrm rot="20857410">
                    <a:off x="1771664" y="1703269"/>
                    <a:ext cx="182413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8" name="Group 41"/>
                <p:cNvGrpSpPr>
                  <a:grpSpLocks/>
                </p:cNvGrpSpPr>
                <p:nvPr/>
              </p:nvGrpSpPr>
              <p:grpSpPr bwMode="auto">
                <a:xfrm>
                  <a:off x="3992459" y="1357696"/>
                  <a:ext cx="421684" cy="1137609"/>
                  <a:chOff x="1644382" y="1329994"/>
                  <a:chExt cx="421684" cy="1137609"/>
                </a:xfrm>
              </p:grpSpPr>
              <p:grpSp>
                <p:nvGrpSpPr>
                  <p:cNvPr id="19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4382" y="1329994"/>
                    <a:ext cx="421684" cy="1137609"/>
                    <a:chOff x="1637586" y="1334987"/>
                    <a:chExt cx="421684" cy="1137609"/>
                  </a:xfrm>
                </p:grpSpPr>
                <p:sp>
                  <p:nvSpPr>
                    <p:cNvPr id="285" name="Freeform 45"/>
                    <p:cNvSpPr>
                      <a:spLocks/>
                    </p:cNvSpPr>
                    <p:nvPr/>
                  </p:nvSpPr>
                  <p:spPr>
                    <a:xfrm>
                      <a:off x="1641457" y="1723437"/>
                      <a:ext cx="178446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6" name="Oval 44"/>
                    <p:cNvSpPr/>
                    <p:nvPr/>
                  </p:nvSpPr>
                  <p:spPr>
                    <a:xfrm>
                      <a:off x="1676235" y="1342221"/>
                      <a:ext cx="380688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84" name="Freeform 43"/>
                  <p:cNvSpPr>
                    <a:spLocks/>
                  </p:cNvSpPr>
                  <p:nvPr/>
                </p:nvSpPr>
                <p:spPr>
                  <a:xfrm rot="20857410">
                    <a:off x="1781642" y="1703268"/>
                    <a:ext cx="178446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20" name="Group 83"/>
              <p:cNvGrpSpPr>
                <a:grpSpLocks/>
              </p:cNvGrpSpPr>
              <p:nvPr/>
            </p:nvGrpSpPr>
            <p:grpSpPr bwMode="auto">
              <a:xfrm rot="5400000">
                <a:off x="1019974" y="1978311"/>
                <a:ext cx="2765460" cy="1135434"/>
                <a:chOff x="1671049" y="2528948"/>
                <a:chExt cx="2765460" cy="1135434"/>
              </a:xfrm>
            </p:grpSpPr>
            <p:grpSp>
              <p:nvGrpSpPr>
                <p:cNvPr id="21" name="Group 46"/>
                <p:cNvGrpSpPr>
                  <a:grpSpLocks/>
                </p:cNvGrpSpPr>
                <p:nvPr/>
              </p:nvGrpSpPr>
              <p:grpSpPr bwMode="auto">
                <a:xfrm>
                  <a:off x="1671049" y="2528948"/>
                  <a:ext cx="431921" cy="1119417"/>
                  <a:chOff x="1627428" y="1699541"/>
                  <a:chExt cx="431921" cy="1119417"/>
                </a:xfrm>
              </p:grpSpPr>
              <p:grpSp>
                <p:nvGrpSpPr>
                  <p:cNvPr id="22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27428" y="1746826"/>
                    <a:ext cx="380843" cy="1072132"/>
                    <a:chOff x="1539176" y="1734882"/>
                    <a:chExt cx="380843" cy="1072132"/>
                  </a:xfrm>
                </p:grpSpPr>
                <p:sp>
                  <p:nvSpPr>
                    <p:cNvPr id="274" name="Freeform 273"/>
                    <p:cNvSpPr>
                      <a:spLocks/>
                    </p:cNvSpPr>
                    <p:nvPr/>
                  </p:nvSpPr>
                  <p:spPr>
                    <a:xfrm>
                      <a:off x="1682545" y="1745354"/>
                      <a:ext cx="182412" cy="758357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5" name="Oval 117"/>
                    <p:cNvSpPr/>
                    <p:nvPr/>
                  </p:nvSpPr>
                  <p:spPr>
                    <a:xfrm>
                      <a:off x="1547310" y="2436073"/>
                      <a:ext cx="380686" cy="373223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73" name="Freeform 48"/>
                  <p:cNvSpPr>
                    <a:spLocks/>
                  </p:cNvSpPr>
                  <p:nvPr/>
                </p:nvSpPr>
                <p:spPr>
                  <a:xfrm rot="20857410">
                    <a:off x="1897048" y="1707549"/>
                    <a:ext cx="178445" cy="76630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" name="Group 51"/>
                <p:cNvGrpSpPr>
                  <a:grpSpLocks/>
                </p:cNvGrpSpPr>
                <p:nvPr/>
              </p:nvGrpSpPr>
              <p:grpSpPr bwMode="auto">
                <a:xfrm>
                  <a:off x="2064080" y="2532916"/>
                  <a:ext cx="415767" cy="1103507"/>
                  <a:chOff x="1643339" y="1701207"/>
                  <a:chExt cx="415767" cy="1103507"/>
                </a:xfrm>
              </p:grpSpPr>
              <p:grpSp>
                <p:nvGrpSpPr>
                  <p:cNvPr id="24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3339" y="1727298"/>
                    <a:ext cx="380841" cy="1077416"/>
                    <a:chOff x="1558335" y="1719157"/>
                    <a:chExt cx="380841" cy="1077416"/>
                  </a:xfrm>
                </p:grpSpPr>
                <p:sp>
                  <p:nvSpPr>
                    <p:cNvPr id="270" name="Freeform 269"/>
                    <p:cNvSpPr>
                      <a:spLocks/>
                    </p:cNvSpPr>
                    <p:nvPr/>
                  </p:nvSpPr>
                  <p:spPr>
                    <a:xfrm>
                      <a:off x="1671034" y="1736494"/>
                      <a:ext cx="182412" cy="766300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1" name="Oval 113"/>
                    <p:cNvSpPr/>
                    <p:nvPr/>
                  </p:nvSpPr>
                  <p:spPr>
                    <a:xfrm>
                      <a:off x="1566312" y="2417659"/>
                      <a:ext cx="380686" cy="38116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69" name="Freeform 268"/>
                  <p:cNvSpPr>
                    <a:spLocks/>
                  </p:cNvSpPr>
                  <p:nvPr/>
                </p:nvSpPr>
                <p:spPr>
                  <a:xfrm rot="20857410">
                    <a:off x="1896650" y="1709220"/>
                    <a:ext cx="178448" cy="766297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5" name="Group 56"/>
                <p:cNvGrpSpPr>
                  <a:grpSpLocks/>
                </p:cNvGrpSpPr>
                <p:nvPr/>
              </p:nvGrpSpPr>
              <p:grpSpPr bwMode="auto">
                <a:xfrm>
                  <a:off x="2439138" y="2540854"/>
                  <a:ext cx="385846" cy="1095767"/>
                  <a:chOff x="1634940" y="1700936"/>
                  <a:chExt cx="385846" cy="1095767"/>
                </a:xfrm>
              </p:grpSpPr>
              <p:grpSp>
                <p:nvGrpSpPr>
                  <p:cNvPr id="26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34940" y="1702363"/>
                    <a:ext cx="380843" cy="1094340"/>
                    <a:chOff x="1553662" y="1692804"/>
                    <a:chExt cx="380843" cy="1094340"/>
                  </a:xfrm>
                </p:grpSpPr>
                <p:sp>
                  <p:nvSpPr>
                    <p:cNvPr id="266" name="Freeform 265"/>
                    <p:cNvSpPr>
                      <a:spLocks/>
                    </p:cNvSpPr>
                    <p:nvPr/>
                  </p:nvSpPr>
                  <p:spPr>
                    <a:xfrm>
                      <a:off x="1691105" y="1700121"/>
                      <a:ext cx="182413" cy="77821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7" name="Oval 60"/>
                    <p:cNvSpPr/>
                    <p:nvPr/>
                  </p:nvSpPr>
                  <p:spPr>
                    <a:xfrm>
                      <a:off x="1567962" y="2413728"/>
                      <a:ext cx="380688" cy="385136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65" name="Freeform 264"/>
                  <p:cNvSpPr>
                    <a:spLocks/>
                  </p:cNvSpPr>
                  <p:nvPr/>
                </p:nvSpPr>
                <p:spPr>
                  <a:xfrm rot="20857410">
                    <a:off x="1846292" y="1708952"/>
                    <a:ext cx="182413" cy="766298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7" name="Group 61"/>
                <p:cNvGrpSpPr>
                  <a:grpSpLocks/>
                </p:cNvGrpSpPr>
                <p:nvPr/>
              </p:nvGrpSpPr>
              <p:grpSpPr bwMode="auto">
                <a:xfrm>
                  <a:off x="2842876" y="2544823"/>
                  <a:ext cx="374851" cy="1099406"/>
                  <a:chOff x="1644978" y="1700414"/>
                  <a:chExt cx="374851" cy="1099406"/>
                </a:xfrm>
              </p:grpSpPr>
              <p:grpSp>
                <p:nvGrpSpPr>
                  <p:cNvPr id="28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4978" y="1734030"/>
                    <a:ext cx="372906" cy="1065790"/>
                    <a:chOff x="1559832" y="1725367"/>
                    <a:chExt cx="372906" cy="1065790"/>
                  </a:xfrm>
                </p:grpSpPr>
                <p:sp>
                  <p:nvSpPr>
                    <p:cNvPr id="262" name="Freeform 64"/>
                    <p:cNvSpPr>
                      <a:spLocks/>
                    </p:cNvSpPr>
                    <p:nvPr/>
                  </p:nvSpPr>
                  <p:spPr>
                    <a:xfrm>
                      <a:off x="1705287" y="1730532"/>
                      <a:ext cx="178446" cy="762329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3" name="Oval 105"/>
                    <p:cNvSpPr/>
                    <p:nvPr/>
                  </p:nvSpPr>
                  <p:spPr>
                    <a:xfrm>
                      <a:off x="1573121" y="2421587"/>
                      <a:ext cx="372756" cy="38513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61" name="Freeform 260"/>
                  <p:cNvSpPr>
                    <a:spLocks/>
                  </p:cNvSpPr>
                  <p:nvPr/>
                </p:nvSpPr>
                <p:spPr>
                  <a:xfrm rot="20857410">
                    <a:off x="1845178" y="1708430"/>
                    <a:ext cx="182412" cy="76630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9" name="Group 66"/>
                <p:cNvGrpSpPr>
                  <a:grpSpLocks/>
                </p:cNvGrpSpPr>
                <p:nvPr/>
              </p:nvGrpSpPr>
              <p:grpSpPr bwMode="auto">
                <a:xfrm>
                  <a:off x="3280378" y="2552762"/>
                  <a:ext cx="384811" cy="1111620"/>
                  <a:chOff x="1691237" y="1700144"/>
                  <a:chExt cx="384811" cy="1111620"/>
                </a:xfrm>
              </p:grpSpPr>
              <p:grpSp>
                <p:nvGrpSpPr>
                  <p:cNvPr id="30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91237" y="1723379"/>
                    <a:ext cx="384811" cy="1088385"/>
                    <a:chOff x="1604739" y="1725894"/>
                    <a:chExt cx="384811" cy="1088385"/>
                  </a:xfrm>
                </p:grpSpPr>
                <p:sp>
                  <p:nvSpPr>
                    <p:cNvPr id="258" name="Freeform 257"/>
                    <p:cNvSpPr>
                      <a:spLocks/>
                    </p:cNvSpPr>
                    <p:nvPr/>
                  </p:nvSpPr>
                  <p:spPr>
                    <a:xfrm>
                      <a:off x="1692862" y="1740102"/>
                      <a:ext cx="182412" cy="758356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9" name="Oval 101"/>
                    <p:cNvSpPr/>
                    <p:nvPr/>
                  </p:nvSpPr>
                  <p:spPr>
                    <a:xfrm>
                      <a:off x="1625174" y="2454273"/>
                      <a:ext cx="384654" cy="37719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57" name="Freeform 68"/>
                  <p:cNvSpPr>
                    <a:spLocks/>
                  </p:cNvSpPr>
                  <p:nvPr/>
                </p:nvSpPr>
                <p:spPr>
                  <a:xfrm rot="20857410">
                    <a:off x="1846517" y="1708162"/>
                    <a:ext cx="182412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1" name="Group 71"/>
                <p:cNvGrpSpPr>
                  <a:grpSpLocks/>
                </p:cNvGrpSpPr>
                <p:nvPr/>
              </p:nvGrpSpPr>
              <p:grpSpPr bwMode="auto">
                <a:xfrm>
                  <a:off x="3639413" y="2556730"/>
                  <a:ext cx="380843" cy="1087590"/>
                  <a:chOff x="1654115" y="1699621"/>
                  <a:chExt cx="380843" cy="1087590"/>
                </a:xfrm>
              </p:grpSpPr>
              <p:grpSp>
                <p:nvGrpSpPr>
                  <p:cNvPr id="227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54115" y="1713479"/>
                    <a:ext cx="380843" cy="1073732"/>
                    <a:chOff x="1572218" y="1708012"/>
                    <a:chExt cx="380843" cy="1073732"/>
                  </a:xfrm>
                </p:grpSpPr>
                <p:sp>
                  <p:nvSpPr>
                    <p:cNvPr id="254" name="Freeform 253"/>
                    <p:cNvSpPr>
                      <a:spLocks/>
                    </p:cNvSpPr>
                    <p:nvPr/>
                  </p:nvSpPr>
                  <p:spPr>
                    <a:xfrm>
                      <a:off x="1758730" y="1713104"/>
                      <a:ext cx="178448" cy="770269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5" name="Oval 97"/>
                    <p:cNvSpPr/>
                    <p:nvPr/>
                  </p:nvSpPr>
                  <p:spPr>
                    <a:xfrm>
                      <a:off x="1586039" y="2408224"/>
                      <a:ext cx="380686" cy="385136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53" name="Freeform 252"/>
                  <p:cNvSpPr>
                    <a:spLocks/>
                  </p:cNvSpPr>
                  <p:nvPr/>
                </p:nvSpPr>
                <p:spPr>
                  <a:xfrm rot="20857410">
                    <a:off x="1862770" y="1707642"/>
                    <a:ext cx="182412" cy="766297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31" name="Group 76"/>
                <p:cNvGrpSpPr>
                  <a:grpSpLocks/>
                </p:cNvGrpSpPr>
                <p:nvPr/>
              </p:nvGrpSpPr>
              <p:grpSpPr bwMode="auto">
                <a:xfrm>
                  <a:off x="4059633" y="2556728"/>
                  <a:ext cx="376876" cy="1087624"/>
                  <a:chOff x="1667935" y="1699619"/>
                  <a:chExt cx="376876" cy="1087624"/>
                </a:xfrm>
              </p:grpSpPr>
              <p:grpSp>
                <p:nvGrpSpPr>
                  <p:cNvPr id="235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67935" y="1710772"/>
                    <a:ext cx="376876" cy="1076471"/>
                    <a:chOff x="1586050" y="1707871"/>
                    <a:chExt cx="376876" cy="1076471"/>
                  </a:xfrm>
                </p:grpSpPr>
                <p:sp>
                  <p:nvSpPr>
                    <p:cNvPr id="250" name="Freeform 79"/>
                    <p:cNvSpPr>
                      <a:spLocks/>
                    </p:cNvSpPr>
                    <p:nvPr/>
                  </p:nvSpPr>
                  <p:spPr>
                    <a:xfrm>
                      <a:off x="1692284" y="1715102"/>
                      <a:ext cx="182413" cy="76232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1" name="Oval 80"/>
                    <p:cNvSpPr/>
                    <p:nvPr/>
                  </p:nvSpPr>
                  <p:spPr>
                    <a:xfrm>
                      <a:off x="1607874" y="2412535"/>
                      <a:ext cx="376724" cy="38116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49" name="Freeform 78"/>
                  <p:cNvSpPr>
                    <a:spLocks/>
                  </p:cNvSpPr>
                  <p:nvPr/>
                </p:nvSpPr>
                <p:spPr>
                  <a:xfrm rot="20857410">
                    <a:off x="1856885" y="1707642"/>
                    <a:ext cx="182413" cy="766298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  <p:grpSp>
          <p:nvGrpSpPr>
            <p:cNvPr id="239" name="Group 86"/>
            <p:cNvGrpSpPr>
              <a:grpSpLocks/>
            </p:cNvGrpSpPr>
            <p:nvPr/>
          </p:nvGrpSpPr>
          <p:grpSpPr bwMode="auto">
            <a:xfrm>
              <a:off x="1810994" y="3899675"/>
              <a:ext cx="2342604" cy="2835141"/>
              <a:chOff x="1826184" y="1131264"/>
              <a:chExt cx="2342604" cy="2835141"/>
            </a:xfrm>
          </p:grpSpPr>
          <p:grpSp>
            <p:nvGrpSpPr>
              <p:cNvPr id="240" name="Group 82"/>
              <p:cNvGrpSpPr>
                <a:grpSpLocks/>
              </p:cNvGrpSpPr>
              <p:nvPr/>
            </p:nvGrpSpPr>
            <p:grpSpPr bwMode="auto">
              <a:xfrm rot="5400000">
                <a:off x="2203723" y="2001341"/>
                <a:ext cx="2762279" cy="1167850"/>
                <a:chOff x="1648514" y="1330614"/>
                <a:chExt cx="2762279" cy="1167850"/>
              </a:xfrm>
            </p:grpSpPr>
            <p:grpSp>
              <p:nvGrpSpPr>
                <p:cNvPr id="241" name="Group 15"/>
                <p:cNvGrpSpPr>
                  <a:grpSpLocks/>
                </p:cNvGrpSpPr>
                <p:nvPr/>
              </p:nvGrpSpPr>
              <p:grpSpPr bwMode="auto">
                <a:xfrm>
                  <a:off x="1648514" y="1330614"/>
                  <a:ext cx="421688" cy="1137611"/>
                  <a:chOff x="1648514" y="1330614"/>
                  <a:chExt cx="421688" cy="1137611"/>
                </a:xfrm>
              </p:grpSpPr>
              <p:grpSp>
                <p:nvGrpSpPr>
                  <p:cNvPr id="242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8514" y="1330614"/>
                    <a:ext cx="421688" cy="1137611"/>
                    <a:chOff x="1641489" y="1336478"/>
                    <a:chExt cx="421688" cy="1137611"/>
                  </a:xfrm>
                </p:grpSpPr>
                <p:sp>
                  <p:nvSpPr>
                    <p:cNvPr id="237" name="Freeform 4"/>
                    <p:cNvSpPr>
                      <a:spLocks/>
                    </p:cNvSpPr>
                    <p:nvPr/>
                  </p:nvSpPr>
                  <p:spPr>
                    <a:xfrm>
                      <a:off x="1639189" y="1715004"/>
                      <a:ext cx="174481" cy="76629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8" name="Oval 1"/>
                    <p:cNvSpPr/>
                    <p:nvPr/>
                  </p:nvSpPr>
                  <p:spPr>
                    <a:xfrm>
                      <a:off x="1671799" y="1345893"/>
                      <a:ext cx="380687" cy="37719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36" name="Freeform 6"/>
                  <p:cNvSpPr>
                    <a:spLocks/>
                  </p:cNvSpPr>
                  <p:nvPr/>
                </p:nvSpPr>
                <p:spPr>
                  <a:xfrm rot="20857410">
                    <a:off x="1769737" y="1699913"/>
                    <a:ext cx="182412" cy="758357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3" name="Group 16"/>
                <p:cNvGrpSpPr>
                  <a:grpSpLocks/>
                </p:cNvGrpSpPr>
                <p:nvPr/>
              </p:nvGrpSpPr>
              <p:grpSpPr bwMode="auto">
                <a:xfrm>
                  <a:off x="2025389" y="1334581"/>
                  <a:ext cx="425607" cy="1137182"/>
                  <a:chOff x="1648269" y="1332279"/>
                  <a:chExt cx="425607" cy="1137182"/>
                </a:xfrm>
              </p:grpSpPr>
              <p:grpSp>
                <p:nvGrpSpPr>
                  <p:cNvPr id="244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8269" y="1332279"/>
                    <a:ext cx="425607" cy="1137182"/>
                    <a:chOff x="1640892" y="1338478"/>
                    <a:chExt cx="425607" cy="1137182"/>
                  </a:xfrm>
                </p:grpSpPr>
                <p:sp>
                  <p:nvSpPr>
                    <p:cNvPr id="233" name="Freeform 20"/>
                    <p:cNvSpPr>
                      <a:spLocks/>
                    </p:cNvSpPr>
                    <p:nvPr/>
                  </p:nvSpPr>
                  <p:spPr>
                    <a:xfrm>
                      <a:off x="1638442" y="1716549"/>
                      <a:ext cx="174481" cy="766302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4" name="Oval 19"/>
                    <p:cNvSpPr/>
                    <p:nvPr/>
                  </p:nvSpPr>
                  <p:spPr>
                    <a:xfrm>
                      <a:off x="1679175" y="1345641"/>
                      <a:ext cx="384653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32" name="Freeform 18"/>
                  <p:cNvSpPr>
                    <a:spLocks/>
                  </p:cNvSpPr>
                  <p:nvPr/>
                </p:nvSpPr>
                <p:spPr>
                  <a:xfrm rot="20857410">
                    <a:off x="1769339" y="1705553"/>
                    <a:ext cx="182412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5" name="Group 21"/>
                <p:cNvGrpSpPr>
                  <a:grpSpLocks/>
                </p:cNvGrpSpPr>
                <p:nvPr/>
              </p:nvGrpSpPr>
              <p:grpSpPr bwMode="auto">
                <a:xfrm>
                  <a:off x="2429003" y="1344881"/>
                  <a:ext cx="400043" cy="1149616"/>
                  <a:chOff x="1668426" y="1334370"/>
                  <a:chExt cx="400043" cy="1149616"/>
                </a:xfrm>
              </p:grpSpPr>
              <p:grpSp>
                <p:nvGrpSpPr>
                  <p:cNvPr id="246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68426" y="1334370"/>
                    <a:ext cx="400043" cy="1149616"/>
                    <a:chOff x="1659097" y="1341955"/>
                    <a:chExt cx="400043" cy="1149616"/>
                  </a:xfrm>
                </p:grpSpPr>
                <p:sp>
                  <p:nvSpPr>
                    <p:cNvPr id="229" name="Freeform 228"/>
                    <p:cNvSpPr>
                      <a:spLocks/>
                    </p:cNvSpPr>
                    <p:nvPr/>
                  </p:nvSpPr>
                  <p:spPr>
                    <a:xfrm>
                      <a:off x="1660309" y="1733707"/>
                      <a:ext cx="178448" cy="76629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0" name="Oval 72"/>
                    <p:cNvSpPr/>
                    <p:nvPr/>
                  </p:nvSpPr>
                  <p:spPr>
                    <a:xfrm>
                      <a:off x="1683514" y="1349512"/>
                      <a:ext cx="376722" cy="38116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28" name="Freeform 23"/>
                  <p:cNvSpPr>
                    <a:spLocks/>
                  </p:cNvSpPr>
                  <p:nvPr/>
                </p:nvSpPr>
                <p:spPr>
                  <a:xfrm rot="20857410">
                    <a:off x="1806225" y="1705285"/>
                    <a:ext cx="174481" cy="766298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7" name="Group 26"/>
                <p:cNvGrpSpPr>
                  <a:grpSpLocks/>
                </p:cNvGrpSpPr>
                <p:nvPr/>
              </p:nvGrpSpPr>
              <p:grpSpPr bwMode="auto">
                <a:xfrm>
                  <a:off x="2821743" y="1348850"/>
                  <a:ext cx="400046" cy="1149614"/>
                  <a:chOff x="1667466" y="1333848"/>
                  <a:chExt cx="400046" cy="1149614"/>
                </a:xfrm>
              </p:grpSpPr>
              <p:grpSp>
                <p:nvGrpSpPr>
                  <p:cNvPr id="248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67466" y="1333848"/>
                    <a:ext cx="400046" cy="1149614"/>
                    <a:chOff x="1658271" y="1341241"/>
                    <a:chExt cx="400046" cy="1149614"/>
                  </a:xfrm>
                </p:grpSpPr>
                <p:sp>
                  <p:nvSpPr>
                    <p:cNvPr id="225" name="Freeform 224"/>
                    <p:cNvSpPr>
                      <a:spLocks/>
                    </p:cNvSpPr>
                    <p:nvPr/>
                  </p:nvSpPr>
                  <p:spPr>
                    <a:xfrm>
                      <a:off x="1659331" y="1732960"/>
                      <a:ext cx="178446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6" name="Oval 68"/>
                    <p:cNvSpPr/>
                    <p:nvPr/>
                  </p:nvSpPr>
                  <p:spPr>
                    <a:xfrm>
                      <a:off x="1678708" y="1347488"/>
                      <a:ext cx="372756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24" name="Freeform 223"/>
                  <p:cNvSpPr>
                    <a:spLocks/>
                  </p:cNvSpPr>
                  <p:nvPr/>
                </p:nvSpPr>
                <p:spPr>
                  <a:xfrm rot="20857410">
                    <a:off x="1805108" y="1704763"/>
                    <a:ext cx="174482" cy="766301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52" name="Group 31"/>
                <p:cNvGrpSpPr>
                  <a:grpSpLocks/>
                </p:cNvGrpSpPr>
                <p:nvPr/>
              </p:nvGrpSpPr>
              <p:grpSpPr bwMode="auto">
                <a:xfrm>
                  <a:off x="3187751" y="1354429"/>
                  <a:ext cx="421687" cy="1137608"/>
                  <a:chOff x="1642231" y="1331218"/>
                  <a:chExt cx="421687" cy="1137608"/>
                </a:xfrm>
              </p:grpSpPr>
              <p:grpSp>
                <p:nvGrpSpPr>
                  <p:cNvPr id="256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2231" y="1331218"/>
                    <a:ext cx="421687" cy="1137608"/>
                    <a:chOff x="1635223" y="1335721"/>
                    <a:chExt cx="421687" cy="1137608"/>
                  </a:xfrm>
                </p:grpSpPr>
                <p:sp>
                  <p:nvSpPr>
                    <p:cNvPr id="221" name="Freeform 35"/>
                    <p:cNvSpPr>
                      <a:spLocks/>
                    </p:cNvSpPr>
                    <p:nvPr/>
                  </p:nvSpPr>
                  <p:spPr>
                    <a:xfrm>
                      <a:off x="1628344" y="1714121"/>
                      <a:ext cx="182413" cy="766300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2" name="Oval 64"/>
                    <p:cNvSpPr/>
                    <p:nvPr/>
                  </p:nvSpPr>
                  <p:spPr>
                    <a:xfrm>
                      <a:off x="1673044" y="1343213"/>
                      <a:ext cx="384652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20" name="Freeform 219"/>
                  <p:cNvSpPr>
                    <a:spLocks/>
                  </p:cNvSpPr>
                  <p:nvPr/>
                </p:nvSpPr>
                <p:spPr>
                  <a:xfrm rot="20857410">
                    <a:off x="1770758" y="1696554"/>
                    <a:ext cx="182413" cy="76233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60" name="Group 36"/>
                <p:cNvGrpSpPr>
                  <a:grpSpLocks/>
                </p:cNvGrpSpPr>
                <p:nvPr/>
              </p:nvGrpSpPr>
              <p:grpSpPr bwMode="auto">
                <a:xfrm>
                  <a:off x="3584463" y="1358396"/>
                  <a:ext cx="421686" cy="1137608"/>
                  <a:chOff x="1642786" y="1330694"/>
                  <a:chExt cx="421686" cy="1137608"/>
                </a:xfrm>
              </p:grpSpPr>
              <p:grpSp>
                <p:nvGrpSpPr>
                  <p:cNvPr id="264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2786" y="1330694"/>
                    <a:ext cx="421686" cy="1137608"/>
                    <a:chOff x="1635877" y="1335329"/>
                    <a:chExt cx="421686" cy="1137608"/>
                  </a:xfrm>
                </p:grpSpPr>
                <p:sp>
                  <p:nvSpPr>
                    <p:cNvPr id="217" name="Freeform 40"/>
                    <p:cNvSpPr>
                      <a:spLocks/>
                    </p:cNvSpPr>
                    <p:nvPr/>
                  </p:nvSpPr>
                  <p:spPr>
                    <a:xfrm>
                      <a:off x="1628839" y="1713697"/>
                      <a:ext cx="182413" cy="766302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8" name="Oval 39"/>
                    <p:cNvSpPr/>
                    <p:nvPr/>
                  </p:nvSpPr>
                  <p:spPr>
                    <a:xfrm>
                      <a:off x="1673539" y="1342789"/>
                      <a:ext cx="384651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16" name="Freeform 215"/>
                  <p:cNvSpPr>
                    <a:spLocks/>
                  </p:cNvSpPr>
                  <p:nvPr/>
                </p:nvSpPr>
                <p:spPr>
                  <a:xfrm rot="20857410">
                    <a:off x="1771151" y="1696035"/>
                    <a:ext cx="182413" cy="76233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68" name="Group 41"/>
                <p:cNvGrpSpPr>
                  <a:grpSpLocks/>
                </p:cNvGrpSpPr>
                <p:nvPr/>
              </p:nvGrpSpPr>
              <p:grpSpPr bwMode="auto">
                <a:xfrm>
                  <a:off x="3989107" y="1358396"/>
                  <a:ext cx="421686" cy="1137607"/>
                  <a:chOff x="1641030" y="1330694"/>
                  <a:chExt cx="421686" cy="1137607"/>
                </a:xfrm>
              </p:grpSpPr>
              <p:grpSp>
                <p:nvGrpSpPr>
                  <p:cNvPr id="272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1030" y="1330694"/>
                    <a:ext cx="421686" cy="1137607"/>
                    <a:chOff x="1634161" y="1334953"/>
                    <a:chExt cx="421686" cy="1137607"/>
                  </a:xfrm>
                </p:grpSpPr>
                <p:sp>
                  <p:nvSpPr>
                    <p:cNvPr id="213" name="Freeform 45"/>
                    <p:cNvSpPr>
                      <a:spLocks/>
                    </p:cNvSpPr>
                    <p:nvPr/>
                  </p:nvSpPr>
                  <p:spPr>
                    <a:xfrm>
                      <a:off x="1634755" y="1714561"/>
                      <a:ext cx="178446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4" name="Oval 44"/>
                    <p:cNvSpPr/>
                    <p:nvPr/>
                  </p:nvSpPr>
                  <p:spPr>
                    <a:xfrm>
                      <a:off x="1675626" y="1342377"/>
                      <a:ext cx="376723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12" name="Freeform 43"/>
                  <p:cNvSpPr>
                    <a:spLocks/>
                  </p:cNvSpPr>
                  <p:nvPr/>
                </p:nvSpPr>
                <p:spPr>
                  <a:xfrm rot="20857410">
                    <a:off x="1773196" y="1696035"/>
                    <a:ext cx="182413" cy="76233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276" name="Group 83"/>
              <p:cNvGrpSpPr>
                <a:grpSpLocks/>
              </p:cNvGrpSpPr>
              <p:nvPr/>
            </p:nvGrpSpPr>
            <p:grpSpPr bwMode="auto">
              <a:xfrm rot="5400000">
                <a:off x="1034810" y="1922638"/>
                <a:ext cx="2726272" cy="1143524"/>
                <a:chOff x="1639032" y="2529633"/>
                <a:chExt cx="2726272" cy="1143524"/>
              </a:xfrm>
            </p:grpSpPr>
            <p:grpSp>
              <p:nvGrpSpPr>
                <p:cNvPr id="277" name="Group 46"/>
                <p:cNvGrpSpPr>
                  <a:grpSpLocks/>
                </p:cNvGrpSpPr>
                <p:nvPr/>
              </p:nvGrpSpPr>
              <p:grpSpPr bwMode="auto">
                <a:xfrm>
                  <a:off x="1639032" y="2529633"/>
                  <a:ext cx="432831" cy="1127453"/>
                  <a:chOff x="1595411" y="1700226"/>
                  <a:chExt cx="432831" cy="1127453"/>
                </a:xfrm>
              </p:grpSpPr>
              <p:grpSp>
                <p:nvGrpSpPr>
                  <p:cNvPr id="278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595411" y="1743068"/>
                    <a:ext cx="380841" cy="1084611"/>
                    <a:chOff x="1507370" y="1724204"/>
                    <a:chExt cx="380841" cy="1084611"/>
                  </a:xfrm>
                </p:grpSpPr>
                <p:sp>
                  <p:nvSpPr>
                    <p:cNvPr id="202" name="Freeform 201"/>
                    <p:cNvSpPr>
                      <a:spLocks/>
                    </p:cNvSpPr>
                    <p:nvPr/>
                  </p:nvSpPr>
                  <p:spPr>
                    <a:xfrm>
                      <a:off x="1640597" y="1732713"/>
                      <a:ext cx="182412" cy="75438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3" name="Oval 45"/>
                    <p:cNvSpPr/>
                    <p:nvPr/>
                  </p:nvSpPr>
                  <p:spPr>
                    <a:xfrm>
                      <a:off x="1512732" y="2441409"/>
                      <a:ext cx="380686" cy="377193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01" name="Freeform 200"/>
                  <p:cNvSpPr>
                    <a:spLocks/>
                  </p:cNvSpPr>
                  <p:nvPr/>
                </p:nvSpPr>
                <p:spPr>
                  <a:xfrm rot="20857410">
                    <a:off x="1856911" y="1708212"/>
                    <a:ext cx="178446" cy="766302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79" name="Group 51"/>
                <p:cNvGrpSpPr>
                  <a:grpSpLocks/>
                </p:cNvGrpSpPr>
                <p:nvPr/>
              </p:nvGrpSpPr>
              <p:grpSpPr bwMode="auto">
                <a:xfrm>
                  <a:off x="2026361" y="2533599"/>
                  <a:ext cx="422380" cy="1107768"/>
                  <a:chOff x="1605620" y="1701890"/>
                  <a:chExt cx="422380" cy="1107768"/>
                </a:xfrm>
              </p:grpSpPr>
              <p:grpSp>
                <p:nvGrpSpPr>
                  <p:cNvPr id="280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05620" y="1707562"/>
                    <a:ext cx="380843" cy="1102096"/>
                    <a:chOff x="1523079" y="1691507"/>
                    <a:chExt cx="380843" cy="1102096"/>
                  </a:xfrm>
                </p:grpSpPr>
                <p:sp>
                  <p:nvSpPr>
                    <p:cNvPr id="198" name="Freeform 197"/>
                    <p:cNvSpPr>
                      <a:spLocks/>
                    </p:cNvSpPr>
                    <p:nvPr/>
                  </p:nvSpPr>
                  <p:spPr>
                    <a:xfrm>
                      <a:off x="1653131" y="1700822"/>
                      <a:ext cx="182412" cy="774242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9" name="Oval 41"/>
                    <p:cNvSpPr/>
                    <p:nvPr/>
                  </p:nvSpPr>
                  <p:spPr>
                    <a:xfrm>
                      <a:off x="1529989" y="2414429"/>
                      <a:ext cx="380686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97" name="Freeform 196"/>
                  <p:cNvSpPr>
                    <a:spLocks/>
                  </p:cNvSpPr>
                  <p:nvPr/>
                </p:nvSpPr>
                <p:spPr>
                  <a:xfrm rot="20857410">
                    <a:off x="1856511" y="1701943"/>
                    <a:ext cx="178448" cy="76232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81" name="Group 56"/>
                <p:cNvGrpSpPr>
                  <a:grpSpLocks/>
                </p:cNvGrpSpPr>
                <p:nvPr/>
              </p:nvGrpSpPr>
              <p:grpSpPr bwMode="auto">
                <a:xfrm>
                  <a:off x="2407167" y="2538945"/>
                  <a:ext cx="390680" cy="1102427"/>
                  <a:chOff x="1602969" y="1699027"/>
                  <a:chExt cx="390680" cy="1102427"/>
                </a:xfrm>
              </p:grpSpPr>
              <p:grpSp>
                <p:nvGrpSpPr>
                  <p:cNvPr id="282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02969" y="1699027"/>
                    <a:ext cx="380843" cy="1102427"/>
                    <a:chOff x="1522283" y="1682600"/>
                    <a:chExt cx="380843" cy="1102427"/>
                  </a:xfrm>
                </p:grpSpPr>
                <p:sp>
                  <p:nvSpPr>
                    <p:cNvPr id="194" name="Freeform 193"/>
                    <p:cNvSpPr>
                      <a:spLocks/>
                    </p:cNvSpPr>
                    <p:nvPr/>
                  </p:nvSpPr>
                  <p:spPr>
                    <a:xfrm>
                      <a:off x="1626346" y="1682423"/>
                      <a:ext cx="182412" cy="77027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5" name="Oval 37"/>
                    <p:cNvSpPr/>
                    <p:nvPr/>
                  </p:nvSpPr>
                  <p:spPr>
                    <a:xfrm>
                      <a:off x="1529044" y="2405819"/>
                      <a:ext cx="380686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93" name="Freeform 192"/>
                  <p:cNvSpPr>
                    <a:spLocks/>
                  </p:cNvSpPr>
                  <p:nvPr/>
                </p:nvSpPr>
                <p:spPr>
                  <a:xfrm rot="20857410">
                    <a:off x="1814087" y="1709614"/>
                    <a:ext cx="186379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83" name="Group 61"/>
                <p:cNvGrpSpPr>
                  <a:grpSpLocks/>
                </p:cNvGrpSpPr>
                <p:nvPr/>
              </p:nvGrpSpPr>
              <p:grpSpPr bwMode="auto">
                <a:xfrm>
                  <a:off x="2769699" y="2545508"/>
                  <a:ext cx="385187" cy="1107603"/>
                  <a:chOff x="1571801" y="1701099"/>
                  <a:chExt cx="385187" cy="1107603"/>
                </a:xfrm>
              </p:grpSpPr>
              <p:grpSp>
                <p:nvGrpSpPr>
                  <p:cNvPr id="287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571801" y="1720504"/>
                    <a:ext cx="376872" cy="1088198"/>
                    <a:chOff x="1488807" y="1696637"/>
                    <a:chExt cx="376872" cy="1088198"/>
                  </a:xfrm>
                </p:grpSpPr>
                <p:sp>
                  <p:nvSpPr>
                    <p:cNvPr id="190" name="Freeform 189"/>
                    <p:cNvSpPr>
                      <a:spLocks/>
                    </p:cNvSpPr>
                    <p:nvPr/>
                  </p:nvSpPr>
                  <p:spPr>
                    <a:xfrm>
                      <a:off x="1625791" y="1702443"/>
                      <a:ext cx="186379" cy="762330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1" name="Oval 33"/>
                    <p:cNvSpPr/>
                    <p:nvPr/>
                  </p:nvSpPr>
                  <p:spPr>
                    <a:xfrm>
                      <a:off x="1491455" y="2405603"/>
                      <a:ext cx="384653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89" name="Freeform 188"/>
                  <p:cNvSpPr>
                    <a:spLocks/>
                  </p:cNvSpPr>
                  <p:nvPr/>
                </p:nvSpPr>
                <p:spPr>
                  <a:xfrm rot="20857410">
                    <a:off x="1773317" y="1709092"/>
                    <a:ext cx="186376" cy="766301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91" name="Group 66"/>
                <p:cNvGrpSpPr>
                  <a:grpSpLocks/>
                </p:cNvGrpSpPr>
                <p:nvPr/>
              </p:nvGrpSpPr>
              <p:grpSpPr bwMode="auto">
                <a:xfrm>
                  <a:off x="3208210" y="2553447"/>
                  <a:ext cx="384811" cy="1119710"/>
                  <a:chOff x="1619069" y="1700829"/>
                  <a:chExt cx="384811" cy="1119710"/>
                </a:xfrm>
              </p:grpSpPr>
              <p:grpSp>
                <p:nvGrpSpPr>
                  <p:cNvPr id="295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19069" y="1719150"/>
                    <a:ext cx="384811" cy="1101389"/>
                    <a:chOff x="1533761" y="1706144"/>
                    <a:chExt cx="384811" cy="1101389"/>
                  </a:xfrm>
                </p:grpSpPr>
                <p:sp>
                  <p:nvSpPr>
                    <p:cNvPr id="186" name="Freeform 185"/>
                    <p:cNvSpPr>
                      <a:spLocks/>
                    </p:cNvSpPr>
                    <p:nvPr/>
                  </p:nvSpPr>
                  <p:spPr>
                    <a:xfrm>
                      <a:off x="1624651" y="1713665"/>
                      <a:ext cx="182412" cy="76232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7" name="Oval 29"/>
                    <p:cNvSpPr/>
                    <p:nvPr/>
                  </p:nvSpPr>
                  <p:spPr>
                    <a:xfrm>
                      <a:off x="1534623" y="2439143"/>
                      <a:ext cx="384651" cy="377192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85" name="Freeform 184"/>
                  <p:cNvSpPr>
                    <a:spLocks/>
                  </p:cNvSpPr>
                  <p:nvPr/>
                </p:nvSpPr>
                <p:spPr>
                  <a:xfrm rot="20857410">
                    <a:off x="1774654" y="1708825"/>
                    <a:ext cx="182412" cy="76630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99" name="Group 71"/>
                <p:cNvGrpSpPr>
                  <a:grpSpLocks/>
                </p:cNvGrpSpPr>
                <p:nvPr/>
              </p:nvGrpSpPr>
              <p:grpSpPr bwMode="auto">
                <a:xfrm>
                  <a:off x="3569514" y="2557415"/>
                  <a:ext cx="380843" cy="1111739"/>
                  <a:chOff x="1584216" y="1700306"/>
                  <a:chExt cx="380843" cy="1111739"/>
                </a:xfrm>
              </p:grpSpPr>
              <p:grpSp>
                <p:nvGrpSpPr>
                  <p:cNvPr id="303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584216" y="1705507"/>
                    <a:ext cx="380843" cy="1106538"/>
                    <a:chOff x="1502137" y="1684862"/>
                    <a:chExt cx="380843" cy="1106538"/>
                  </a:xfrm>
                </p:grpSpPr>
                <p:sp>
                  <p:nvSpPr>
                    <p:cNvPr id="182" name="Freeform 181"/>
                    <p:cNvSpPr>
                      <a:spLocks/>
                    </p:cNvSpPr>
                    <p:nvPr/>
                  </p:nvSpPr>
                  <p:spPr>
                    <a:xfrm>
                      <a:off x="1664728" y="1693197"/>
                      <a:ext cx="178448" cy="774242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3" name="Oval 25"/>
                    <p:cNvSpPr/>
                    <p:nvPr/>
                  </p:nvSpPr>
                  <p:spPr>
                    <a:xfrm>
                      <a:off x="1494260" y="2417215"/>
                      <a:ext cx="380686" cy="38513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81" name="Freeform 180"/>
                  <p:cNvSpPr>
                    <a:spLocks/>
                  </p:cNvSpPr>
                  <p:nvPr/>
                </p:nvSpPr>
                <p:spPr>
                  <a:xfrm rot="20857410">
                    <a:off x="1771082" y="1708304"/>
                    <a:ext cx="182412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07" name="Group 76"/>
                <p:cNvGrpSpPr>
                  <a:grpSpLocks/>
                </p:cNvGrpSpPr>
                <p:nvPr/>
              </p:nvGrpSpPr>
              <p:grpSpPr bwMode="auto">
                <a:xfrm>
                  <a:off x="3984461" y="2557413"/>
                  <a:ext cx="380843" cy="1111483"/>
                  <a:chOff x="1592763" y="1700304"/>
                  <a:chExt cx="380843" cy="1111483"/>
                </a:xfrm>
              </p:grpSpPr>
              <p:grpSp>
                <p:nvGrpSpPr>
                  <p:cNvPr id="313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592763" y="1735268"/>
                    <a:ext cx="380843" cy="1076519"/>
                    <a:chOff x="1507323" y="1716111"/>
                    <a:chExt cx="380843" cy="1076519"/>
                  </a:xfrm>
                </p:grpSpPr>
                <p:sp>
                  <p:nvSpPr>
                    <p:cNvPr id="178" name="Freeform 20"/>
                    <p:cNvSpPr>
                      <a:spLocks/>
                    </p:cNvSpPr>
                    <p:nvPr/>
                  </p:nvSpPr>
                  <p:spPr>
                    <a:xfrm>
                      <a:off x="1618641" y="1731751"/>
                      <a:ext cx="178445" cy="766302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79" name="Oval 21"/>
                    <p:cNvSpPr/>
                    <p:nvPr/>
                  </p:nvSpPr>
                  <p:spPr>
                    <a:xfrm>
                      <a:off x="1503152" y="2427201"/>
                      <a:ext cx="380686" cy="377193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77" name="Freeform 19"/>
                  <p:cNvSpPr>
                    <a:spLocks/>
                  </p:cNvSpPr>
                  <p:nvPr/>
                </p:nvSpPr>
                <p:spPr>
                  <a:xfrm rot="20857410">
                    <a:off x="1769162" y="1708305"/>
                    <a:ext cx="182412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</p:grpSp>
      <p:sp>
        <p:nvSpPr>
          <p:cNvPr id="311" name="Rectangle 3"/>
          <p:cNvSpPr/>
          <p:nvPr/>
        </p:nvSpPr>
        <p:spPr bwMode="auto">
          <a:xfrm>
            <a:off x="990600" y="3249613"/>
            <a:ext cx="22098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312" name="Straight Arrow Connector 311"/>
          <p:cNvCxnSpPr/>
          <p:nvPr/>
        </p:nvCxnSpPr>
        <p:spPr bwMode="auto">
          <a:xfrm rot="5400000">
            <a:off x="1387475" y="4652963"/>
            <a:ext cx="1366837" cy="1588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Oval 313"/>
          <p:cNvSpPr/>
          <p:nvPr/>
        </p:nvSpPr>
        <p:spPr bwMode="auto">
          <a:xfrm>
            <a:off x="1960563" y="5481638"/>
            <a:ext cx="228600" cy="228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5" name="Oval 314"/>
          <p:cNvSpPr/>
          <p:nvPr/>
        </p:nvSpPr>
        <p:spPr bwMode="auto">
          <a:xfrm>
            <a:off x="1970088" y="3648075"/>
            <a:ext cx="228600" cy="228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636" name="TextBox 163"/>
          <p:cNvSpPr txBox="1">
            <a:spLocks noChangeArrowheads="1"/>
          </p:cNvSpPr>
          <p:nvPr/>
        </p:nvSpPr>
        <p:spPr bwMode="auto">
          <a:xfrm>
            <a:off x="1219200" y="4419600"/>
            <a:ext cx="7360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t-LT" sz="2000" i="1" dirty="0" err="1"/>
              <a:t>P</a:t>
            </a:r>
            <a:r>
              <a:rPr lang="lt-LT" sz="2000" i="1" baseline="-25000" dirty="0" err="1"/>
              <a:t>trans</a:t>
            </a:r>
            <a:endParaRPr lang="en-US" sz="2000" i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Влияние липофильности</a:t>
            </a:r>
            <a:endParaRPr lang="en-US" dirty="0" smtClean="0"/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06888" cy="4525963"/>
          </a:xfrm>
        </p:spPr>
        <p:txBody>
          <a:bodyPr/>
          <a:lstStyle/>
          <a:p>
            <a:pPr eaLnBrk="1" hangingPunct="1"/>
            <a:r>
              <a:rPr lang="ru-RU" sz="2600" dirty="0" smtClean="0"/>
              <a:t>Билинейное уравнение</a:t>
            </a:r>
            <a:r>
              <a:rPr lang="lt-LT" sz="2600" dirty="0" smtClean="0"/>
              <a:t>:</a:t>
            </a:r>
            <a:endParaRPr lang="en-US" sz="2600" dirty="0" smtClean="0"/>
          </a:p>
          <a:p>
            <a:pPr eaLnBrk="1" hangingPunct="1"/>
            <a:endParaRPr lang="en-US" dirty="0" smtClean="0"/>
          </a:p>
          <a:p>
            <a:pPr lvl="3"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graphicFrame>
        <p:nvGraphicFramePr>
          <p:cNvPr id="164" name="Chart 163"/>
          <p:cNvGraphicFramePr>
            <a:graphicFrameLocks/>
          </p:cNvGraphicFramePr>
          <p:nvPr/>
        </p:nvGraphicFramePr>
        <p:xfrm>
          <a:off x="3962400" y="3048000"/>
          <a:ext cx="414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5" name="Rectangle 164"/>
          <p:cNvSpPr/>
          <p:nvPr/>
        </p:nvSpPr>
        <p:spPr bwMode="auto">
          <a:xfrm>
            <a:off x="990600" y="5105400"/>
            <a:ext cx="22098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grpSp>
        <p:nvGrpSpPr>
          <p:cNvPr id="2" name="Group 162"/>
          <p:cNvGrpSpPr>
            <a:grpSpLocks noChangeAspect="1"/>
          </p:cNvGrpSpPr>
          <p:nvPr/>
        </p:nvGrpSpPr>
        <p:grpSpPr bwMode="auto">
          <a:xfrm rot="5400000">
            <a:off x="1632744" y="3517107"/>
            <a:ext cx="942975" cy="2230437"/>
            <a:chOff x="1810978" y="1163266"/>
            <a:chExt cx="2358455" cy="5571510"/>
          </a:xfrm>
        </p:grpSpPr>
        <p:grpSp>
          <p:nvGrpSpPr>
            <p:cNvPr id="3" name="Group 85"/>
            <p:cNvGrpSpPr>
              <a:grpSpLocks/>
            </p:cNvGrpSpPr>
            <p:nvPr/>
          </p:nvGrpSpPr>
          <p:grpSpPr bwMode="auto">
            <a:xfrm>
              <a:off x="1834977" y="1163290"/>
              <a:ext cx="2334486" cy="2806440"/>
              <a:chOff x="1834977" y="1163290"/>
              <a:chExt cx="2334486" cy="2806440"/>
            </a:xfrm>
          </p:grpSpPr>
          <p:grpSp>
            <p:nvGrpSpPr>
              <p:cNvPr id="4" name="Group 82"/>
              <p:cNvGrpSpPr>
                <a:grpSpLocks/>
              </p:cNvGrpSpPr>
              <p:nvPr/>
            </p:nvGrpSpPr>
            <p:grpSpPr bwMode="auto">
              <a:xfrm rot="5400000">
                <a:off x="2202862" y="2003129"/>
                <a:ext cx="2766246" cy="1166956"/>
                <a:chOff x="1647897" y="1329913"/>
                <a:chExt cx="2766246" cy="1166956"/>
              </a:xfrm>
            </p:grpSpPr>
            <p:grpSp>
              <p:nvGrpSpPr>
                <p:cNvPr id="5" name="Group 15"/>
                <p:cNvGrpSpPr>
                  <a:grpSpLocks/>
                </p:cNvGrpSpPr>
                <p:nvPr/>
              </p:nvGrpSpPr>
              <p:grpSpPr bwMode="auto">
                <a:xfrm>
                  <a:off x="1647897" y="1329913"/>
                  <a:ext cx="421686" cy="1137612"/>
                  <a:chOff x="1647897" y="1329913"/>
                  <a:chExt cx="421686" cy="1137612"/>
                </a:xfrm>
              </p:grpSpPr>
              <p:grpSp>
                <p:nvGrpSpPr>
                  <p:cNvPr id="6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7897" y="1329913"/>
                    <a:ext cx="421686" cy="1137612"/>
                    <a:chOff x="1641037" y="1335661"/>
                    <a:chExt cx="421686" cy="1137612"/>
                  </a:xfrm>
                </p:grpSpPr>
                <p:sp>
                  <p:nvSpPr>
                    <p:cNvPr id="311" name="Freeform 4"/>
                    <p:cNvSpPr>
                      <a:spLocks/>
                    </p:cNvSpPr>
                    <p:nvPr/>
                  </p:nvSpPr>
                  <p:spPr>
                    <a:xfrm>
                      <a:off x="1641986" y="1723452"/>
                      <a:ext cx="178446" cy="766299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12" name="Oval 1"/>
                    <p:cNvSpPr/>
                    <p:nvPr/>
                  </p:nvSpPr>
                  <p:spPr>
                    <a:xfrm>
                      <a:off x="1672893" y="1341384"/>
                      <a:ext cx="380687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10" name="Freeform 6"/>
                  <p:cNvSpPr>
                    <a:spLocks/>
                  </p:cNvSpPr>
                  <p:nvPr/>
                </p:nvSpPr>
                <p:spPr>
                  <a:xfrm rot="20857410">
                    <a:off x="1774231" y="1703167"/>
                    <a:ext cx="182413" cy="766301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7" name="Group 16"/>
                <p:cNvGrpSpPr>
                  <a:grpSpLocks/>
                </p:cNvGrpSpPr>
                <p:nvPr/>
              </p:nvGrpSpPr>
              <p:grpSpPr bwMode="auto">
                <a:xfrm>
                  <a:off x="2024772" y="1333882"/>
                  <a:ext cx="421684" cy="1137609"/>
                  <a:chOff x="1647652" y="1331580"/>
                  <a:chExt cx="421684" cy="1137609"/>
                </a:xfrm>
              </p:grpSpPr>
              <p:grpSp>
                <p:nvGrpSpPr>
                  <p:cNvPr id="8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7652" y="1331580"/>
                    <a:ext cx="421684" cy="1137609"/>
                    <a:chOff x="1640439" y="1337236"/>
                    <a:chExt cx="421684" cy="1137609"/>
                  </a:xfrm>
                </p:grpSpPr>
                <p:sp>
                  <p:nvSpPr>
                    <p:cNvPr id="307" name="Freeform 20"/>
                    <p:cNvSpPr>
                      <a:spLocks/>
                    </p:cNvSpPr>
                    <p:nvPr/>
                  </p:nvSpPr>
                  <p:spPr>
                    <a:xfrm>
                      <a:off x="1641237" y="1724994"/>
                      <a:ext cx="178449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8" name="Oval 19"/>
                    <p:cNvSpPr/>
                    <p:nvPr/>
                  </p:nvSpPr>
                  <p:spPr>
                    <a:xfrm>
                      <a:off x="1672143" y="1342926"/>
                      <a:ext cx="380688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06" name="Freeform 18"/>
                  <p:cNvSpPr>
                    <a:spLocks/>
                  </p:cNvSpPr>
                  <p:nvPr/>
                </p:nvSpPr>
                <p:spPr>
                  <a:xfrm rot="20857410">
                    <a:off x="1773831" y="1704836"/>
                    <a:ext cx="182413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9" name="Group 21"/>
                <p:cNvGrpSpPr>
                  <a:grpSpLocks/>
                </p:cNvGrpSpPr>
                <p:nvPr/>
              </p:nvGrpSpPr>
              <p:grpSpPr bwMode="auto">
                <a:xfrm>
                  <a:off x="2428004" y="1340682"/>
                  <a:ext cx="408690" cy="1152217"/>
                  <a:chOff x="1667427" y="1330171"/>
                  <a:chExt cx="408690" cy="1152217"/>
                </a:xfrm>
              </p:grpSpPr>
              <p:grpSp>
                <p:nvGrpSpPr>
                  <p:cNvPr id="10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67427" y="1330171"/>
                    <a:ext cx="408690" cy="1152217"/>
                    <a:chOff x="1658643" y="1338537"/>
                    <a:chExt cx="408690" cy="1152217"/>
                  </a:xfrm>
                </p:grpSpPr>
                <p:sp>
                  <p:nvSpPr>
                    <p:cNvPr id="303" name="Freeform 25"/>
                    <p:cNvSpPr>
                      <a:spLocks/>
                    </p:cNvSpPr>
                    <p:nvPr/>
                  </p:nvSpPr>
                  <p:spPr>
                    <a:xfrm>
                      <a:off x="1664001" y="1737847"/>
                      <a:ext cx="178446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4" name="Oval 24"/>
                    <p:cNvSpPr/>
                    <p:nvPr/>
                  </p:nvSpPr>
                  <p:spPr>
                    <a:xfrm>
                      <a:off x="1696654" y="1347598"/>
                      <a:ext cx="376721" cy="38116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302" name="Freeform 23"/>
                  <p:cNvSpPr>
                    <a:spLocks/>
                  </p:cNvSpPr>
                  <p:nvPr/>
                </p:nvSpPr>
                <p:spPr>
                  <a:xfrm rot="20857410">
                    <a:off x="1806750" y="1704567"/>
                    <a:ext cx="174482" cy="766298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1" name="Group 26"/>
                <p:cNvGrpSpPr>
                  <a:grpSpLocks/>
                </p:cNvGrpSpPr>
                <p:nvPr/>
              </p:nvGrpSpPr>
              <p:grpSpPr bwMode="auto">
                <a:xfrm>
                  <a:off x="2820748" y="1344653"/>
                  <a:ext cx="408693" cy="1152216"/>
                  <a:chOff x="1666471" y="1329651"/>
                  <a:chExt cx="408693" cy="1152216"/>
                </a:xfrm>
              </p:grpSpPr>
              <p:grpSp>
                <p:nvGrpSpPr>
                  <p:cNvPr id="12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66471" y="1329651"/>
                    <a:ext cx="408693" cy="1152216"/>
                    <a:chOff x="1657820" y="1337824"/>
                    <a:chExt cx="408693" cy="1152216"/>
                  </a:xfrm>
                </p:grpSpPr>
                <p:sp>
                  <p:nvSpPr>
                    <p:cNvPr id="299" name="Freeform 298"/>
                    <p:cNvSpPr>
                      <a:spLocks/>
                    </p:cNvSpPr>
                    <p:nvPr/>
                  </p:nvSpPr>
                  <p:spPr>
                    <a:xfrm>
                      <a:off x="1663022" y="1737102"/>
                      <a:ext cx="178448" cy="766297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300" name="Oval 29"/>
                    <p:cNvSpPr/>
                    <p:nvPr/>
                  </p:nvSpPr>
                  <p:spPr>
                    <a:xfrm>
                      <a:off x="1695674" y="1346853"/>
                      <a:ext cx="376722" cy="38116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98" name="Freeform 297"/>
                  <p:cNvSpPr>
                    <a:spLocks/>
                  </p:cNvSpPr>
                  <p:nvPr/>
                </p:nvSpPr>
                <p:spPr>
                  <a:xfrm rot="20857410">
                    <a:off x="1805634" y="1704047"/>
                    <a:ext cx="174481" cy="76630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3" name="Group 31"/>
                <p:cNvGrpSpPr>
                  <a:grpSpLocks/>
                </p:cNvGrpSpPr>
                <p:nvPr/>
              </p:nvGrpSpPr>
              <p:grpSpPr bwMode="auto">
                <a:xfrm>
                  <a:off x="3191103" y="1353725"/>
                  <a:ext cx="421684" cy="1137611"/>
                  <a:chOff x="1645583" y="1330514"/>
                  <a:chExt cx="421684" cy="1137611"/>
                </a:xfrm>
              </p:grpSpPr>
              <p:grpSp>
                <p:nvGrpSpPr>
                  <p:cNvPr id="14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5583" y="1330514"/>
                    <a:ext cx="421684" cy="1137611"/>
                    <a:chOff x="1638647" y="1335752"/>
                    <a:chExt cx="421684" cy="1137611"/>
                  </a:xfrm>
                </p:grpSpPr>
                <p:sp>
                  <p:nvSpPr>
                    <p:cNvPr id="295" name="Freeform 294"/>
                    <p:cNvSpPr>
                      <a:spLocks/>
                    </p:cNvSpPr>
                    <p:nvPr/>
                  </p:nvSpPr>
                  <p:spPr>
                    <a:xfrm>
                      <a:off x="1638977" y="1723417"/>
                      <a:ext cx="178449" cy="76629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6" name="Oval 136"/>
                    <p:cNvSpPr/>
                    <p:nvPr/>
                  </p:nvSpPr>
                  <p:spPr>
                    <a:xfrm>
                      <a:off x="1673666" y="1343052"/>
                      <a:ext cx="388619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94" name="Freeform 33"/>
                  <p:cNvSpPr>
                    <a:spLocks/>
                  </p:cNvSpPr>
                  <p:nvPr/>
                </p:nvSpPr>
                <p:spPr>
                  <a:xfrm rot="20857410">
                    <a:off x="1771285" y="1703778"/>
                    <a:ext cx="182413" cy="766301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5" name="Group 36"/>
                <p:cNvGrpSpPr>
                  <a:grpSpLocks/>
                </p:cNvGrpSpPr>
                <p:nvPr/>
              </p:nvGrpSpPr>
              <p:grpSpPr bwMode="auto">
                <a:xfrm>
                  <a:off x="3587814" y="1357697"/>
                  <a:ext cx="421684" cy="1137607"/>
                  <a:chOff x="1646137" y="1329995"/>
                  <a:chExt cx="421684" cy="1137607"/>
                </a:xfrm>
              </p:grpSpPr>
              <p:grpSp>
                <p:nvGrpSpPr>
                  <p:cNvPr id="16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6137" y="1329995"/>
                    <a:ext cx="421684" cy="1137607"/>
                    <a:chOff x="1639300" y="1335364"/>
                    <a:chExt cx="421684" cy="1137607"/>
                  </a:xfrm>
                </p:grpSpPr>
                <p:sp>
                  <p:nvSpPr>
                    <p:cNvPr id="291" name="Freeform 290"/>
                    <p:cNvSpPr>
                      <a:spLocks/>
                    </p:cNvSpPr>
                    <p:nvPr/>
                  </p:nvSpPr>
                  <p:spPr>
                    <a:xfrm>
                      <a:off x="1631678" y="1721715"/>
                      <a:ext cx="182413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92" name="Oval 132"/>
                    <p:cNvSpPr/>
                    <p:nvPr/>
                  </p:nvSpPr>
                  <p:spPr>
                    <a:xfrm>
                      <a:off x="1674160" y="1342626"/>
                      <a:ext cx="388619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90" name="Freeform 289"/>
                  <p:cNvSpPr>
                    <a:spLocks/>
                  </p:cNvSpPr>
                  <p:nvPr/>
                </p:nvSpPr>
                <p:spPr>
                  <a:xfrm rot="20857410">
                    <a:off x="1771676" y="1703259"/>
                    <a:ext cx="182413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17" name="Group 41"/>
                <p:cNvGrpSpPr>
                  <a:grpSpLocks/>
                </p:cNvGrpSpPr>
                <p:nvPr/>
              </p:nvGrpSpPr>
              <p:grpSpPr bwMode="auto">
                <a:xfrm>
                  <a:off x="3992459" y="1357696"/>
                  <a:ext cx="421684" cy="1137609"/>
                  <a:chOff x="1644382" y="1329994"/>
                  <a:chExt cx="421684" cy="1137609"/>
                </a:xfrm>
              </p:grpSpPr>
              <p:grpSp>
                <p:nvGrpSpPr>
                  <p:cNvPr id="18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4382" y="1329994"/>
                    <a:ext cx="421684" cy="1137609"/>
                    <a:chOff x="1637586" y="1334987"/>
                    <a:chExt cx="421684" cy="1137609"/>
                  </a:xfrm>
                </p:grpSpPr>
                <p:sp>
                  <p:nvSpPr>
                    <p:cNvPr id="287" name="Freeform 45"/>
                    <p:cNvSpPr>
                      <a:spLocks/>
                    </p:cNvSpPr>
                    <p:nvPr/>
                  </p:nvSpPr>
                  <p:spPr>
                    <a:xfrm>
                      <a:off x="1641471" y="1723430"/>
                      <a:ext cx="178446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88" name="Oval 44"/>
                    <p:cNvSpPr/>
                    <p:nvPr/>
                  </p:nvSpPr>
                  <p:spPr>
                    <a:xfrm>
                      <a:off x="1676250" y="1342214"/>
                      <a:ext cx="380688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86" name="Freeform 43"/>
                  <p:cNvSpPr>
                    <a:spLocks/>
                  </p:cNvSpPr>
                  <p:nvPr/>
                </p:nvSpPr>
                <p:spPr>
                  <a:xfrm rot="20857410">
                    <a:off x="1781654" y="1703258"/>
                    <a:ext cx="178446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19" name="Group 83"/>
              <p:cNvGrpSpPr>
                <a:grpSpLocks/>
              </p:cNvGrpSpPr>
              <p:nvPr/>
            </p:nvGrpSpPr>
            <p:grpSpPr bwMode="auto">
              <a:xfrm rot="5400000">
                <a:off x="1019964" y="1978303"/>
                <a:ext cx="2765460" cy="1135434"/>
                <a:chOff x="1671049" y="2528948"/>
                <a:chExt cx="2765460" cy="1135434"/>
              </a:xfrm>
            </p:grpSpPr>
            <p:grpSp>
              <p:nvGrpSpPr>
                <p:cNvPr id="20" name="Group 46"/>
                <p:cNvGrpSpPr>
                  <a:grpSpLocks/>
                </p:cNvGrpSpPr>
                <p:nvPr/>
              </p:nvGrpSpPr>
              <p:grpSpPr bwMode="auto">
                <a:xfrm>
                  <a:off x="1671049" y="2528948"/>
                  <a:ext cx="431921" cy="1119417"/>
                  <a:chOff x="1627428" y="1699541"/>
                  <a:chExt cx="431921" cy="1119417"/>
                </a:xfrm>
              </p:grpSpPr>
              <p:grpSp>
                <p:nvGrpSpPr>
                  <p:cNvPr id="21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27428" y="1746826"/>
                    <a:ext cx="380843" cy="1072132"/>
                    <a:chOff x="1539176" y="1734882"/>
                    <a:chExt cx="380843" cy="1072132"/>
                  </a:xfrm>
                </p:grpSpPr>
                <p:sp>
                  <p:nvSpPr>
                    <p:cNvPr id="276" name="Freeform 275"/>
                    <p:cNvSpPr>
                      <a:spLocks/>
                    </p:cNvSpPr>
                    <p:nvPr/>
                  </p:nvSpPr>
                  <p:spPr>
                    <a:xfrm>
                      <a:off x="1682557" y="1745349"/>
                      <a:ext cx="182412" cy="758357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7" name="Oval 117"/>
                    <p:cNvSpPr/>
                    <p:nvPr/>
                  </p:nvSpPr>
                  <p:spPr>
                    <a:xfrm>
                      <a:off x="1547321" y="2436068"/>
                      <a:ext cx="380686" cy="373223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75" name="Freeform 48"/>
                  <p:cNvSpPr>
                    <a:spLocks/>
                  </p:cNvSpPr>
                  <p:nvPr/>
                </p:nvSpPr>
                <p:spPr>
                  <a:xfrm rot="20857410">
                    <a:off x="1897058" y="1707542"/>
                    <a:ext cx="178445" cy="76630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2" name="Group 51"/>
                <p:cNvGrpSpPr>
                  <a:grpSpLocks/>
                </p:cNvGrpSpPr>
                <p:nvPr/>
              </p:nvGrpSpPr>
              <p:grpSpPr bwMode="auto">
                <a:xfrm>
                  <a:off x="2064080" y="2532916"/>
                  <a:ext cx="415767" cy="1103507"/>
                  <a:chOff x="1643339" y="1701207"/>
                  <a:chExt cx="415767" cy="1103507"/>
                </a:xfrm>
              </p:grpSpPr>
              <p:grpSp>
                <p:nvGrpSpPr>
                  <p:cNvPr id="23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3339" y="1727298"/>
                    <a:ext cx="380841" cy="1077416"/>
                    <a:chOff x="1558335" y="1719157"/>
                    <a:chExt cx="380841" cy="1077416"/>
                  </a:xfrm>
                </p:grpSpPr>
                <p:sp>
                  <p:nvSpPr>
                    <p:cNvPr id="272" name="Freeform 271"/>
                    <p:cNvSpPr>
                      <a:spLocks/>
                    </p:cNvSpPr>
                    <p:nvPr/>
                  </p:nvSpPr>
                  <p:spPr>
                    <a:xfrm>
                      <a:off x="1671045" y="1736488"/>
                      <a:ext cx="182412" cy="766300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73" name="Oval 113"/>
                    <p:cNvSpPr/>
                    <p:nvPr/>
                  </p:nvSpPr>
                  <p:spPr>
                    <a:xfrm>
                      <a:off x="1566323" y="2417653"/>
                      <a:ext cx="380686" cy="38116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71" name="Freeform 270"/>
                  <p:cNvSpPr>
                    <a:spLocks/>
                  </p:cNvSpPr>
                  <p:nvPr/>
                </p:nvSpPr>
                <p:spPr>
                  <a:xfrm rot="20857410">
                    <a:off x="1896660" y="1709213"/>
                    <a:ext cx="178448" cy="766297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" name="Group 56"/>
                <p:cNvGrpSpPr>
                  <a:grpSpLocks/>
                </p:cNvGrpSpPr>
                <p:nvPr/>
              </p:nvGrpSpPr>
              <p:grpSpPr bwMode="auto">
                <a:xfrm>
                  <a:off x="2439138" y="2540854"/>
                  <a:ext cx="385846" cy="1095767"/>
                  <a:chOff x="1634940" y="1700936"/>
                  <a:chExt cx="385846" cy="1095767"/>
                </a:xfrm>
              </p:grpSpPr>
              <p:grpSp>
                <p:nvGrpSpPr>
                  <p:cNvPr id="25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34940" y="1702363"/>
                    <a:ext cx="380843" cy="1094340"/>
                    <a:chOff x="1553662" y="1692804"/>
                    <a:chExt cx="380843" cy="1094340"/>
                  </a:xfrm>
                </p:grpSpPr>
                <p:sp>
                  <p:nvSpPr>
                    <p:cNvPr id="268" name="Freeform 267"/>
                    <p:cNvSpPr>
                      <a:spLocks/>
                    </p:cNvSpPr>
                    <p:nvPr/>
                  </p:nvSpPr>
                  <p:spPr>
                    <a:xfrm>
                      <a:off x="1691116" y="1700115"/>
                      <a:ext cx="182413" cy="77821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9" name="Oval 60"/>
                    <p:cNvSpPr/>
                    <p:nvPr/>
                  </p:nvSpPr>
                  <p:spPr>
                    <a:xfrm>
                      <a:off x="1567973" y="2413723"/>
                      <a:ext cx="380688" cy="385136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67" name="Freeform 266"/>
                  <p:cNvSpPr>
                    <a:spLocks/>
                  </p:cNvSpPr>
                  <p:nvPr/>
                </p:nvSpPr>
                <p:spPr>
                  <a:xfrm rot="20857410">
                    <a:off x="1846302" y="1708944"/>
                    <a:ext cx="182413" cy="766298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6" name="Group 61"/>
                <p:cNvGrpSpPr>
                  <a:grpSpLocks/>
                </p:cNvGrpSpPr>
                <p:nvPr/>
              </p:nvGrpSpPr>
              <p:grpSpPr bwMode="auto">
                <a:xfrm>
                  <a:off x="2842876" y="2544823"/>
                  <a:ext cx="374851" cy="1099406"/>
                  <a:chOff x="1644978" y="1700414"/>
                  <a:chExt cx="374851" cy="1099406"/>
                </a:xfrm>
              </p:grpSpPr>
              <p:grpSp>
                <p:nvGrpSpPr>
                  <p:cNvPr id="27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4978" y="1734030"/>
                    <a:ext cx="372906" cy="1065790"/>
                    <a:chOff x="1559832" y="1725367"/>
                    <a:chExt cx="372906" cy="1065790"/>
                  </a:xfrm>
                </p:grpSpPr>
                <p:sp>
                  <p:nvSpPr>
                    <p:cNvPr id="264" name="Freeform 64"/>
                    <p:cNvSpPr>
                      <a:spLocks/>
                    </p:cNvSpPr>
                    <p:nvPr/>
                  </p:nvSpPr>
                  <p:spPr>
                    <a:xfrm>
                      <a:off x="1705299" y="1730527"/>
                      <a:ext cx="178446" cy="762329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5" name="Oval 105"/>
                    <p:cNvSpPr/>
                    <p:nvPr/>
                  </p:nvSpPr>
                  <p:spPr>
                    <a:xfrm>
                      <a:off x="1573133" y="2421582"/>
                      <a:ext cx="372756" cy="38513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63" name="Freeform 262"/>
                  <p:cNvSpPr>
                    <a:spLocks/>
                  </p:cNvSpPr>
                  <p:nvPr/>
                </p:nvSpPr>
                <p:spPr>
                  <a:xfrm rot="20857410">
                    <a:off x="1845188" y="1708422"/>
                    <a:ext cx="182412" cy="76630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8" name="Group 66"/>
                <p:cNvGrpSpPr>
                  <a:grpSpLocks/>
                </p:cNvGrpSpPr>
                <p:nvPr/>
              </p:nvGrpSpPr>
              <p:grpSpPr bwMode="auto">
                <a:xfrm>
                  <a:off x="3280378" y="2552762"/>
                  <a:ext cx="384811" cy="1111620"/>
                  <a:chOff x="1691237" y="1700144"/>
                  <a:chExt cx="384811" cy="1111620"/>
                </a:xfrm>
              </p:grpSpPr>
              <p:grpSp>
                <p:nvGrpSpPr>
                  <p:cNvPr id="29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91237" y="1723379"/>
                    <a:ext cx="384811" cy="1088385"/>
                    <a:chOff x="1604739" y="1725894"/>
                    <a:chExt cx="384811" cy="1088385"/>
                  </a:xfrm>
                </p:grpSpPr>
                <p:sp>
                  <p:nvSpPr>
                    <p:cNvPr id="260" name="Freeform 259"/>
                    <p:cNvSpPr>
                      <a:spLocks/>
                    </p:cNvSpPr>
                    <p:nvPr/>
                  </p:nvSpPr>
                  <p:spPr>
                    <a:xfrm>
                      <a:off x="1692873" y="1740097"/>
                      <a:ext cx="182412" cy="758356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61" name="Oval 101"/>
                    <p:cNvSpPr/>
                    <p:nvPr/>
                  </p:nvSpPr>
                  <p:spPr>
                    <a:xfrm>
                      <a:off x="1625186" y="2454268"/>
                      <a:ext cx="384654" cy="37719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59" name="Freeform 68"/>
                  <p:cNvSpPr>
                    <a:spLocks/>
                  </p:cNvSpPr>
                  <p:nvPr/>
                </p:nvSpPr>
                <p:spPr>
                  <a:xfrm rot="20857410">
                    <a:off x="1846527" y="1708155"/>
                    <a:ext cx="182412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0" name="Group 71"/>
                <p:cNvGrpSpPr>
                  <a:grpSpLocks/>
                </p:cNvGrpSpPr>
                <p:nvPr/>
              </p:nvGrpSpPr>
              <p:grpSpPr bwMode="auto">
                <a:xfrm>
                  <a:off x="3639413" y="2556730"/>
                  <a:ext cx="380843" cy="1087590"/>
                  <a:chOff x="1654115" y="1699621"/>
                  <a:chExt cx="380843" cy="1087590"/>
                </a:xfrm>
              </p:grpSpPr>
              <p:grpSp>
                <p:nvGrpSpPr>
                  <p:cNvPr id="31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54115" y="1713479"/>
                    <a:ext cx="380843" cy="1073732"/>
                    <a:chOff x="1572218" y="1708012"/>
                    <a:chExt cx="380843" cy="1073732"/>
                  </a:xfrm>
                </p:grpSpPr>
                <p:sp>
                  <p:nvSpPr>
                    <p:cNvPr id="256" name="Freeform 255"/>
                    <p:cNvSpPr>
                      <a:spLocks/>
                    </p:cNvSpPr>
                    <p:nvPr/>
                  </p:nvSpPr>
                  <p:spPr>
                    <a:xfrm>
                      <a:off x="1758741" y="1713098"/>
                      <a:ext cx="178448" cy="770269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7" name="Oval 97"/>
                    <p:cNvSpPr/>
                    <p:nvPr/>
                  </p:nvSpPr>
                  <p:spPr>
                    <a:xfrm>
                      <a:off x="1586051" y="2408219"/>
                      <a:ext cx="380686" cy="385136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55" name="Freeform 254"/>
                  <p:cNvSpPr>
                    <a:spLocks/>
                  </p:cNvSpPr>
                  <p:nvPr/>
                </p:nvSpPr>
                <p:spPr>
                  <a:xfrm rot="20857410">
                    <a:off x="1862780" y="1707634"/>
                    <a:ext cx="182412" cy="766297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25" name="Group 76"/>
                <p:cNvGrpSpPr>
                  <a:grpSpLocks/>
                </p:cNvGrpSpPr>
                <p:nvPr/>
              </p:nvGrpSpPr>
              <p:grpSpPr bwMode="auto">
                <a:xfrm>
                  <a:off x="4059633" y="2556728"/>
                  <a:ext cx="376876" cy="1087624"/>
                  <a:chOff x="1667935" y="1699619"/>
                  <a:chExt cx="376876" cy="1087624"/>
                </a:xfrm>
              </p:grpSpPr>
              <p:grpSp>
                <p:nvGrpSpPr>
                  <p:cNvPr id="229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67935" y="1710772"/>
                    <a:ext cx="376876" cy="1076471"/>
                    <a:chOff x="1586050" y="1707871"/>
                    <a:chExt cx="376876" cy="1076471"/>
                  </a:xfrm>
                </p:grpSpPr>
                <p:sp>
                  <p:nvSpPr>
                    <p:cNvPr id="252" name="Freeform 79"/>
                    <p:cNvSpPr>
                      <a:spLocks/>
                    </p:cNvSpPr>
                    <p:nvPr/>
                  </p:nvSpPr>
                  <p:spPr>
                    <a:xfrm>
                      <a:off x="1692296" y="1715097"/>
                      <a:ext cx="182413" cy="76232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53" name="Oval 80"/>
                    <p:cNvSpPr/>
                    <p:nvPr/>
                  </p:nvSpPr>
                  <p:spPr>
                    <a:xfrm>
                      <a:off x="1607885" y="2412530"/>
                      <a:ext cx="376724" cy="38116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51" name="Freeform 78"/>
                  <p:cNvSpPr>
                    <a:spLocks/>
                  </p:cNvSpPr>
                  <p:nvPr/>
                </p:nvSpPr>
                <p:spPr>
                  <a:xfrm rot="20857410">
                    <a:off x="1856895" y="1707635"/>
                    <a:ext cx="182413" cy="766298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  <p:grpSp>
          <p:nvGrpSpPr>
            <p:cNvPr id="233" name="Group 86"/>
            <p:cNvGrpSpPr>
              <a:grpSpLocks/>
            </p:cNvGrpSpPr>
            <p:nvPr/>
          </p:nvGrpSpPr>
          <p:grpSpPr bwMode="auto">
            <a:xfrm>
              <a:off x="1810990" y="3899671"/>
              <a:ext cx="2342598" cy="2835135"/>
              <a:chOff x="1826180" y="1131260"/>
              <a:chExt cx="2342598" cy="2835135"/>
            </a:xfrm>
          </p:grpSpPr>
          <p:grpSp>
            <p:nvGrpSpPr>
              <p:cNvPr id="237" name="Group 82"/>
              <p:cNvGrpSpPr>
                <a:grpSpLocks/>
              </p:cNvGrpSpPr>
              <p:nvPr/>
            </p:nvGrpSpPr>
            <p:grpSpPr bwMode="auto">
              <a:xfrm rot="5400000">
                <a:off x="2203713" y="2001331"/>
                <a:ext cx="2762279" cy="1167850"/>
                <a:chOff x="1648514" y="1330614"/>
                <a:chExt cx="2762279" cy="1167850"/>
              </a:xfrm>
            </p:grpSpPr>
            <p:grpSp>
              <p:nvGrpSpPr>
                <p:cNvPr id="241" name="Group 15"/>
                <p:cNvGrpSpPr>
                  <a:grpSpLocks/>
                </p:cNvGrpSpPr>
                <p:nvPr/>
              </p:nvGrpSpPr>
              <p:grpSpPr bwMode="auto">
                <a:xfrm>
                  <a:off x="1648514" y="1330614"/>
                  <a:ext cx="421688" cy="1137611"/>
                  <a:chOff x="1648514" y="1330614"/>
                  <a:chExt cx="421688" cy="1137611"/>
                </a:xfrm>
              </p:grpSpPr>
              <p:grpSp>
                <p:nvGrpSpPr>
                  <p:cNvPr id="242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8514" y="1330614"/>
                    <a:ext cx="421688" cy="1137611"/>
                    <a:chOff x="1641489" y="1336478"/>
                    <a:chExt cx="421688" cy="1137611"/>
                  </a:xfrm>
                </p:grpSpPr>
                <p:sp>
                  <p:nvSpPr>
                    <p:cNvPr id="239" name="Freeform 4"/>
                    <p:cNvSpPr>
                      <a:spLocks/>
                    </p:cNvSpPr>
                    <p:nvPr/>
                  </p:nvSpPr>
                  <p:spPr>
                    <a:xfrm>
                      <a:off x="1639204" y="1714997"/>
                      <a:ext cx="174481" cy="76629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40" name="Oval 1"/>
                    <p:cNvSpPr/>
                    <p:nvPr/>
                  </p:nvSpPr>
                  <p:spPr>
                    <a:xfrm>
                      <a:off x="1671814" y="1345886"/>
                      <a:ext cx="380687" cy="37719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38" name="Freeform 6"/>
                  <p:cNvSpPr>
                    <a:spLocks/>
                  </p:cNvSpPr>
                  <p:nvPr/>
                </p:nvSpPr>
                <p:spPr>
                  <a:xfrm rot="20857410">
                    <a:off x="1769749" y="1699903"/>
                    <a:ext cx="182412" cy="758357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3" name="Group 16"/>
                <p:cNvGrpSpPr>
                  <a:grpSpLocks/>
                </p:cNvGrpSpPr>
                <p:nvPr/>
              </p:nvGrpSpPr>
              <p:grpSpPr bwMode="auto">
                <a:xfrm>
                  <a:off x="2025389" y="1334581"/>
                  <a:ext cx="425607" cy="1137182"/>
                  <a:chOff x="1648269" y="1332279"/>
                  <a:chExt cx="425607" cy="1137182"/>
                </a:xfrm>
              </p:grpSpPr>
              <p:grpSp>
                <p:nvGrpSpPr>
                  <p:cNvPr id="244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8269" y="1332279"/>
                    <a:ext cx="425607" cy="1137182"/>
                    <a:chOff x="1640892" y="1338478"/>
                    <a:chExt cx="425607" cy="1137182"/>
                  </a:xfrm>
                </p:grpSpPr>
                <p:sp>
                  <p:nvSpPr>
                    <p:cNvPr id="235" name="Freeform 20"/>
                    <p:cNvSpPr>
                      <a:spLocks/>
                    </p:cNvSpPr>
                    <p:nvPr/>
                  </p:nvSpPr>
                  <p:spPr>
                    <a:xfrm>
                      <a:off x="1638456" y="1716542"/>
                      <a:ext cx="174481" cy="766302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6" name="Oval 19"/>
                    <p:cNvSpPr/>
                    <p:nvPr/>
                  </p:nvSpPr>
                  <p:spPr>
                    <a:xfrm>
                      <a:off x="1679190" y="1345634"/>
                      <a:ext cx="384653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34" name="Freeform 18"/>
                  <p:cNvSpPr>
                    <a:spLocks/>
                  </p:cNvSpPr>
                  <p:nvPr/>
                </p:nvSpPr>
                <p:spPr>
                  <a:xfrm rot="20857410">
                    <a:off x="1769352" y="1705543"/>
                    <a:ext cx="182412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5" name="Group 21"/>
                <p:cNvGrpSpPr>
                  <a:grpSpLocks/>
                </p:cNvGrpSpPr>
                <p:nvPr/>
              </p:nvGrpSpPr>
              <p:grpSpPr bwMode="auto">
                <a:xfrm>
                  <a:off x="2429003" y="1344881"/>
                  <a:ext cx="400043" cy="1149616"/>
                  <a:chOff x="1668426" y="1334370"/>
                  <a:chExt cx="400043" cy="1149616"/>
                </a:xfrm>
              </p:grpSpPr>
              <p:grpSp>
                <p:nvGrpSpPr>
                  <p:cNvPr id="246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68426" y="1334370"/>
                    <a:ext cx="400043" cy="1149616"/>
                    <a:chOff x="1659097" y="1341955"/>
                    <a:chExt cx="400043" cy="1149616"/>
                  </a:xfrm>
                </p:grpSpPr>
                <p:sp>
                  <p:nvSpPr>
                    <p:cNvPr id="231" name="Freeform 230"/>
                    <p:cNvSpPr>
                      <a:spLocks/>
                    </p:cNvSpPr>
                    <p:nvPr/>
                  </p:nvSpPr>
                  <p:spPr>
                    <a:xfrm>
                      <a:off x="1660323" y="1733700"/>
                      <a:ext cx="178448" cy="76629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32" name="Oval 72"/>
                    <p:cNvSpPr/>
                    <p:nvPr/>
                  </p:nvSpPr>
                  <p:spPr>
                    <a:xfrm>
                      <a:off x="1683529" y="1349505"/>
                      <a:ext cx="376722" cy="38116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30" name="Freeform 23"/>
                  <p:cNvSpPr>
                    <a:spLocks/>
                  </p:cNvSpPr>
                  <p:nvPr/>
                </p:nvSpPr>
                <p:spPr>
                  <a:xfrm rot="20857410">
                    <a:off x="1806237" y="1705275"/>
                    <a:ext cx="174481" cy="766298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7" name="Group 26"/>
                <p:cNvGrpSpPr>
                  <a:grpSpLocks/>
                </p:cNvGrpSpPr>
                <p:nvPr/>
              </p:nvGrpSpPr>
              <p:grpSpPr bwMode="auto">
                <a:xfrm>
                  <a:off x="2821743" y="1348850"/>
                  <a:ext cx="400046" cy="1149614"/>
                  <a:chOff x="1667466" y="1333848"/>
                  <a:chExt cx="400046" cy="1149614"/>
                </a:xfrm>
              </p:grpSpPr>
              <p:grpSp>
                <p:nvGrpSpPr>
                  <p:cNvPr id="248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67466" y="1333848"/>
                    <a:ext cx="400046" cy="1149614"/>
                    <a:chOff x="1658271" y="1341241"/>
                    <a:chExt cx="400046" cy="1149614"/>
                  </a:xfrm>
                </p:grpSpPr>
                <p:sp>
                  <p:nvSpPr>
                    <p:cNvPr id="227" name="Freeform 226"/>
                    <p:cNvSpPr>
                      <a:spLocks/>
                    </p:cNvSpPr>
                    <p:nvPr/>
                  </p:nvSpPr>
                  <p:spPr>
                    <a:xfrm>
                      <a:off x="1659343" y="1732952"/>
                      <a:ext cx="178446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8" name="Oval 68"/>
                    <p:cNvSpPr/>
                    <p:nvPr/>
                  </p:nvSpPr>
                  <p:spPr>
                    <a:xfrm>
                      <a:off x="1678720" y="1347480"/>
                      <a:ext cx="372756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26" name="Freeform 225"/>
                  <p:cNvSpPr>
                    <a:spLocks/>
                  </p:cNvSpPr>
                  <p:nvPr/>
                </p:nvSpPr>
                <p:spPr>
                  <a:xfrm rot="20857410">
                    <a:off x="1805118" y="1704753"/>
                    <a:ext cx="174482" cy="766301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49" name="Group 31"/>
                <p:cNvGrpSpPr>
                  <a:grpSpLocks/>
                </p:cNvGrpSpPr>
                <p:nvPr/>
              </p:nvGrpSpPr>
              <p:grpSpPr bwMode="auto">
                <a:xfrm>
                  <a:off x="3187751" y="1354429"/>
                  <a:ext cx="421687" cy="1137608"/>
                  <a:chOff x="1642231" y="1331218"/>
                  <a:chExt cx="421687" cy="1137608"/>
                </a:xfrm>
              </p:grpSpPr>
              <p:grpSp>
                <p:nvGrpSpPr>
                  <p:cNvPr id="250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2231" y="1331218"/>
                    <a:ext cx="421687" cy="1137608"/>
                    <a:chOff x="1635223" y="1335721"/>
                    <a:chExt cx="421687" cy="1137608"/>
                  </a:xfrm>
                </p:grpSpPr>
                <p:sp>
                  <p:nvSpPr>
                    <p:cNvPr id="223" name="Freeform 35"/>
                    <p:cNvSpPr>
                      <a:spLocks/>
                    </p:cNvSpPr>
                    <p:nvPr/>
                  </p:nvSpPr>
                  <p:spPr>
                    <a:xfrm>
                      <a:off x="1628359" y="1714114"/>
                      <a:ext cx="182412" cy="766300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4" name="Oval 64"/>
                    <p:cNvSpPr/>
                    <p:nvPr/>
                  </p:nvSpPr>
                  <p:spPr>
                    <a:xfrm>
                      <a:off x="1673058" y="1343206"/>
                      <a:ext cx="384650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22" name="Freeform 221"/>
                  <p:cNvSpPr>
                    <a:spLocks/>
                  </p:cNvSpPr>
                  <p:nvPr/>
                </p:nvSpPr>
                <p:spPr>
                  <a:xfrm rot="20857410">
                    <a:off x="1770770" y="1700516"/>
                    <a:ext cx="182412" cy="75835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54" name="Group 36"/>
                <p:cNvGrpSpPr>
                  <a:grpSpLocks/>
                </p:cNvGrpSpPr>
                <p:nvPr/>
              </p:nvGrpSpPr>
              <p:grpSpPr bwMode="auto">
                <a:xfrm>
                  <a:off x="3584463" y="1358396"/>
                  <a:ext cx="421686" cy="1137608"/>
                  <a:chOff x="1642786" y="1330694"/>
                  <a:chExt cx="421686" cy="1137608"/>
                </a:xfrm>
              </p:grpSpPr>
              <p:grpSp>
                <p:nvGrpSpPr>
                  <p:cNvPr id="258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2786" y="1330694"/>
                    <a:ext cx="421686" cy="1137608"/>
                    <a:chOff x="1635877" y="1335329"/>
                    <a:chExt cx="421686" cy="1137608"/>
                  </a:xfrm>
                </p:grpSpPr>
                <p:sp>
                  <p:nvSpPr>
                    <p:cNvPr id="219" name="Freeform 40"/>
                    <p:cNvSpPr>
                      <a:spLocks/>
                    </p:cNvSpPr>
                    <p:nvPr/>
                  </p:nvSpPr>
                  <p:spPr>
                    <a:xfrm>
                      <a:off x="1628851" y="1713689"/>
                      <a:ext cx="182413" cy="766302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20" name="Oval 39"/>
                    <p:cNvSpPr/>
                    <p:nvPr/>
                  </p:nvSpPr>
                  <p:spPr>
                    <a:xfrm>
                      <a:off x="1673551" y="1342781"/>
                      <a:ext cx="384651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18" name="Freeform 217"/>
                  <p:cNvSpPr>
                    <a:spLocks/>
                  </p:cNvSpPr>
                  <p:nvPr/>
                </p:nvSpPr>
                <p:spPr>
                  <a:xfrm rot="20857410">
                    <a:off x="1771161" y="1699994"/>
                    <a:ext cx="182413" cy="758361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62" name="Group 41"/>
                <p:cNvGrpSpPr>
                  <a:grpSpLocks/>
                </p:cNvGrpSpPr>
                <p:nvPr/>
              </p:nvGrpSpPr>
              <p:grpSpPr bwMode="auto">
                <a:xfrm>
                  <a:off x="3989107" y="1358396"/>
                  <a:ext cx="421686" cy="1137607"/>
                  <a:chOff x="1641030" y="1330694"/>
                  <a:chExt cx="421686" cy="1137607"/>
                </a:xfrm>
              </p:grpSpPr>
              <p:grpSp>
                <p:nvGrpSpPr>
                  <p:cNvPr id="266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41030" y="1330694"/>
                    <a:ext cx="421686" cy="1137607"/>
                    <a:chOff x="1634161" y="1334953"/>
                    <a:chExt cx="421686" cy="1137607"/>
                  </a:xfrm>
                </p:grpSpPr>
                <p:sp>
                  <p:nvSpPr>
                    <p:cNvPr id="215" name="Freeform 45"/>
                    <p:cNvSpPr>
                      <a:spLocks/>
                    </p:cNvSpPr>
                    <p:nvPr/>
                  </p:nvSpPr>
                  <p:spPr>
                    <a:xfrm>
                      <a:off x="1634767" y="1714554"/>
                      <a:ext cx="178446" cy="76630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16" name="Oval 44"/>
                    <p:cNvSpPr/>
                    <p:nvPr/>
                  </p:nvSpPr>
                  <p:spPr>
                    <a:xfrm>
                      <a:off x="1675638" y="1342370"/>
                      <a:ext cx="376723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14" name="Freeform 43"/>
                  <p:cNvSpPr>
                    <a:spLocks/>
                  </p:cNvSpPr>
                  <p:nvPr/>
                </p:nvSpPr>
                <p:spPr>
                  <a:xfrm rot="20857410">
                    <a:off x="1773206" y="1699994"/>
                    <a:ext cx="182413" cy="75836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  <p:grpSp>
            <p:nvGrpSpPr>
              <p:cNvPr id="270" name="Group 83"/>
              <p:cNvGrpSpPr>
                <a:grpSpLocks/>
              </p:cNvGrpSpPr>
              <p:nvPr/>
            </p:nvGrpSpPr>
            <p:grpSpPr bwMode="auto">
              <a:xfrm rot="5400000">
                <a:off x="1034806" y="1922634"/>
                <a:ext cx="2726272" cy="1143524"/>
                <a:chOff x="1639032" y="2529633"/>
                <a:chExt cx="2726272" cy="1143524"/>
              </a:xfrm>
            </p:grpSpPr>
            <p:grpSp>
              <p:nvGrpSpPr>
                <p:cNvPr id="274" name="Group 46"/>
                <p:cNvGrpSpPr>
                  <a:grpSpLocks/>
                </p:cNvGrpSpPr>
                <p:nvPr/>
              </p:nvGrpSpPr>
              <p:grpSpPr bwMode="auto">
                <a:xfrm>
                  <a:off x="1639032" y="2529633"/>
                  <a:ext cx="432831" cy="1127453"/>
                  <a:chOff x="1595411" y="1700226"/>
                  <a:chExt cx="432831" cy="1127453"/>
                </a:xfrm>
              </p:grpSpPr>
              <p:grpSp>
                <p:nvGrpSpPr>
                  <p:cNvPr id="278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595411" y="1743068"/>
                    <a:ext cx="380841" cy="1084611"/>
                    <a:chOff x="1507370" y="1724204"/>
                    <a:chExt cx="380841" cy="1084611"/>
                  </a:xfrm>
                </p:grpSpPr>
                <p:sp>
                  <p:nvSpPr>
                    <p:cNvPr id="204" name="Freeform 203"/>
                    <p:cNvSpPr>
                      <a:spLocks/>
                    </p:cNvSpPr>
                    <p:nvPr/>
                  </p:nvSpPr>
                  <p:spPr>
                    <a:xfrm>
                      <a:off x="1640602" y="1732712"/>
                      <a:ext cx="182412" cy="75438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5" name="Oval 45"/>
                    <p:cNvSpPr/>
                    <p:nvPr/>
                  </p:nvSpPr>
                  <p:spPr>
                    <a:xfrm>
                      <a:off x="1512738" y="2441408"/>
                      <a:ext cx="380686" cy="377193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203" name="Freeform 202"/>
                  <p:cNvSpPr>
                    <a:spLocks/>
                  </p:cNvSpPr>
                  <p:nvPr/>
                </p:nvSpPr>
                <p:spPr>
                  <a:xfrm rot="20857410">
                    <a:off x="1856916" y="1708209"/>
                    <a:ext cx="178446" cy="766302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79" name="Group 51"/>
                <p:cNvGrpSpPr>
                  <a:grpSpLocks/>
                </p:cNvGrpSpPr>
                <p:nvPr/>
              </p:nvGrpSpPr>
              <p:grpSpPr bwMode="auto">
                <a:xfrm>
                  <a:off x="2026361" y="2533599"/>
                  <a:ext cx="422380" cy="1107768"/>
                  <a:chOff x="1605620" y="1701890"/>
                  <a:chExt cx="422380" cy="1107768"/>
                </a:xfrm>
              </p:grpSpPr>
              <p:grpSp>
                <p:nvGrpSpPr>
                  <p:cNvPr id="280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05620" y="1707562"/>
                    <a:ext cx="380843" cy="1102096"/>
                    <a:chOff x="1523079" y="1691507"/>
                    <a:chExt cx="380843" cy="1102096"/>
                  </a:xfrm>
                </p:grpSpPr>
                <p:sp>
                  <p:nvSpPr>
                    <p:cNvPr id="200" name="Freeform 199"/>
                    <p:cNvSpPr>
                      <a:spLocks/>
                    </p:cNvSpPr>
                    <p:nvPr/>
                  </p:nvSpPr>
                  <p:spPr>
                    <a:xfrm>
                      <a:off x="1653136" y="1700820"/>
                      <a:ext cx="182412" cy="774242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201" name="Oval 41"/>
                    <p:cNvSpPr/>
                    <p:nvPr/>
                  </p:nvSpPr>
                  <p:spPr>
                    <a:xfrm>
                      <a:off x="1529994" y="2414428"/>
                      <a:ext cx="380686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99" name="Freeform 198"/>
                  <p:cNvSpPr>
                    <a:spLocks/>
                  </p:cNvSpPr>
                  <p:nvPr/>
                </p:nvSpPr>
                <p:spPr>
                  <a:xfrm rot="20857410">
                    <a:off x="1856516" y="1701940"/>
                    <a:ext cx="178448" cy="76232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81" name="Group 56"/>
                <p:cNvGrpSpPr>
                  <a:grpSpLocks/>
                </p:cNvGrpSpPr>
                <p:nvPr/>
              </p:nvGrpSpPr>
              <p:grpSpPr bwMode="auto">
                <a:xfrm>
                  <a:off x="2407167" y="2538945"/>
                  <a:ext cx="390680" cy="1102427"/>
                  <a:chOff x="1602969" y="1699027"/>
                  <a:chExt cx="390680" cy="1102427"/>
                </a:xfrm>
              </p:grpSpPr>
              <p:grpSp>
                <p:nvGrpSpPr>
                  <p:cNvPr id="282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02969" y="1699027"/>
                    <a:ext cx="380843" cy="1102427"/>
                    <a:chOff x="1522283" y="1682600"/>
                    <a:chExt cx="380843" cy="1102427"/>
                  </a:xfrm>
                </p:grpSpPr>
                <p:sp>
                  <p:nvSpPr>
                    <p:cNvPr id="196" name="Freeform 195"/>
                    <p:cNvSpPr>
                      <a:spLocks/>
                    </p:cNvSpPr>
                    <p:nvPr/>
                  </p:nvSpPr>
                  <p:spPr>
                    <a:xfrm>
                      <a:off x="1626352" y="1682421"/>
                      <a:ext cx="182412" cy="770271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7" name="Oval 37"/>
                    <p:cNvSpPr/>
                    <p:nvPr/>
                  </p:nvSpPr>
                  <p:spPr>
                    <a:xfrm>
                      <a:off x="1529049" y="2405818"/>
                      <a:ext cx="380686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95" name="Freeform 194"/>
                  <p:cNvSpPr>
                    <a:spLocks/>
                  </p:cNvSpPr>
                  <p:nvPr/>
                </p:nvSpPr>
                <p:spPr>
                  <a:xfrm rot="20857410">
                    <a:off x="1814092" y="1709612"/>
                    <a:ext cx="186379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83" name="Group 61"/>
                <p:cNvGrpSpPr>
                  <a:grpSpLocks/>
                </p:cNvGrpSpPr>
                <p:nvPr/>
              </p:nvGrpSpPr>
              <p:grpSpPr bwMode="auto">
                <a:xfrm>
                  <a:off x="2769699" y="2545508"/>
                  <a:ext cx="385187" cy="1107603"/>
                  <a:chOff x="1571801" y="1701099"/>
                  <a:chExt cx="385187" cy="1107603"/>
                </a:xfrm>
              </p:grpSpPr>
              <p:grpSp>
                <p:nvGrpSpPr>
                  <p:cNvPr id="284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571801" y="1720504"/>
                    <a:ext cx="376872" cy="1088198"/>
                    <a:chOff x="1488807" y="1696637"/>
                    <a:chExt cx="376872" cy="1088198"/>
                  </a:xfrm>
                </p:grpSpPr>
                <p:sp>
                  <p:nvSpPr>
                    <p:cNvPr id="192" name="Freeform 191"/>
                    <p:cNvSpPr>
                      <a:spLocks/>
                    </p:cNvSpPr>
                    <p:nvPr/>
                  </p:nvSpPr>
                  <p:spPr>
                    <a:xfrm>
                      <a:off x="1625796" y="1702441"/>
                      <a:ext cx="186379" cy="762330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93" name="Oval 33"/>
                    <p:cNvSpPr/>
                    <p:nvPr/>
                  </p:nvSpPr>
                  <p:spPr>
                    <a:xfrm>
                      <a:off x="1491460" y="2405602"/>
                      <a:ext cx="384653" cy="381165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91" name="Freeform 190"/>
                  <p:cNvSpPr>
                    <a:spLocks/>
                  </p:cNvSpPr>
                  <p:nvPr/>
                </p:nvSpPr>
                <p:spPr>
                  <a:xfrm rot="20857410">
                    <a:off x="1773322" y="1709090"/>
                    <a:ext cx="186376" cy="766301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85" name="Group 66"/>
                <p:cNvGrpSpPr>
                  <a:grpSpLocks/>
                </p:cNvGrpSpPr>
                <p:nvPr/>
              </p:nvGrpSpPr>
              <p:grpSpPr bwMode="auto">
                <a:xfrm>
                  <a:off x="3208210" y="2553447"/>
                  <a:ext cx="384811" cy="1119710"/>
                  <a:chOff x="1619069" y="1700829"/>
                  <a:chExt cx="384811" cy="1119710"/>
                </a:xfrm>
              </p:grpSpPr>
              <p:grpSp>
                <p:nvGrpSpPr>
                  <p:cNvPr id="289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619069" y="1719150"/>
                    <a:ext cx="384811" cy="1101389"/>
                    <a:chOff x="1533761" y="1706144"/>
                    <a:chExt cx="384811" cy="1101389"/>
                  </a:xfrm>
                </p:grpSpPr>
                <p:sp>
                  <p:nvSpPr>
                    <p:cNvPr id="188" name="Freeform 187"/>
                    <p:cNvSpPr>
                      <a:spLocks/>
                    </p:cNvSpPr>
                    <p:nvPr/>
                  </p:nvSpPr>
                  <p:spPr>
                    <a:xfrm>
                      <a:off x="1624656" y="1713663"/>
                      <a:ext cx="182412" cy="762328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9" name="Oval 29"/>
                    <p:cNvSpPr/>
                    <p:nvPr/>
                  </p:nvSpPr>
                  <p:spPr>
                    <a:xfrm>
                      <a:off x="1534629" y="2439142"/>
                      <a:ext cx="384651" cy="377192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87" name="Freeform 186"/>
                  <p:cNvSpPr>
                    <a:spLocks/>
                  </p:cNvSpPr>
                  <p:nvPr/>
                </p:nvSpPr>
                <p:spPr>
                  <a:xfrm rot="20857410">
                    <a:off x="1774659" y="1708822"/>
                    <a:ext cx="182412" cy="766300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293" name="Group 71"/>
                <p:cNvGrpSpPr>
                  <a:grpSpLocks/>
                </p:cNvGrpSpPr>
                <p:nvPr/>
              </p:nvGrpSpPr>
              <p:grpSpPr bwMode="auto">
                <a:xfrm>
                  <a:off x="3569514" y="2557415"/>
                  <a:ext cx="380843" cy="1111739"/>
                  <a:chOff x="1584216" y="1700306"/>
                  <a:chExt cx="380843" cy="1111739"/>
                </a:xfrm>
              </p:grpSpPr>
              <p:grpSp>
                <p:nvGrpSpPr>
                  <p:cNvPr id="297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584216" y="1705507"/>
                    <a:ext cx="380843" cy="1106538"/>
                    <a:chOff x="1502137" y="1684862"/>
                    <a:chExt cx="380843" cy="1106538"/>
                  </a:xfrm>
                </p:grpSpPr>
                <p:sp>
                  <p:nvSpPr>
                    <p:cNvPr id="184" name="Freeform 183"/>
                    <p:cNvSpPr>
                      <a:spLocks/>
                    </p:cNvSpPr>
                    <p:nvPr/>
                  </p:nvSpPr>
                  <p:spPr>
                    <a:xfrm>
                      <a:off x="1664734" y="1693195"/>
                      <a:ext cx="178448" cy="774242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5" name="Oval 25"/>
                    <p:cNvSpPr/>
                    <p:nvPr/>
                  </p:nvSpPr>
                  <p:spPr>
                    <a:xfrm>
                      <a:off x="1494266" y="2417214"/>
                      <a:ext cx="380686" cy="385134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83" name="Freeform 182"/>
                  <p:cNvSpPr>
                    <a:spLocks/>
                  </p:cNvSpPr>
                  <p:nvPr/>
                </p:nvSpPr>
                <p:spPr>
                  <a:xfrm rot="20857410">
                    <a:off x="1771087" y="1708302"/>
                    <a:ext cx="182412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  <p:grpSp>
              <p:nvGrpSpPr>
                <p:cNvPr id="301" name="Group 76"/>
                <p:cNvGrpSpPr>
                  <a:grpSpLocks/>
                </p:cNvGrpSpPr>
                <p:nvPr/>
              </p:nvGrpSpPr>
              <p:grpSpPr bwMode="auto">
                <a:xfrm>
                  <a:off x="3984461" y="2557413"/>
                  <a:ext cx="380843" cy="1111483"/>
                  <a:chOff x="1592763" y="1700304"/>
                  <a:chExt cx="380843" cy="1111483"/>
                </a:xfrm>
              </p:grpSpPr>
              <p:grpSp>
                <p:nvGrpSpPr>
                  <p:cNvPr id="305" name="Group 5"/>
                  <p:cNvGrpSpPr>
                    <a:grpSpLocks/>
                  </p:cNvGrpSpPr>
                  <p:nvPr/>
                </p:nvGrpSpPr>
                <p:grpSpPr bwMode="auto">
                  <a:xfrm rot="-742590">
                    <a:off x="1592763" y="1735268"/>
                    <a:ext cx="380843" cy="1076519"/>
                    <a:chOff x="1507323" y="1716111"/>
                    <a:chExt cx="380843" cy="1076519"/>
                  </a:xfrm>
                </p:grpSpPr>
                <p:sp>
                  <p:nvSpPr>
                    <p:cNvPr id="180" name="Freeform 20"/>
                    <p:cNvSpPr>
                      <a:spLocks/>
                    </p:cNvSpPr>
                    <p:nvPr/>
                  </p:nvSpPr>
                  <p:spPr>
                    <a:xfrm>
                      <a:off x="1618647" y="1731750"/>
                      <a:ext cx="178445" cy="766302"/>
                    </a:xfrm>
                    <a:custGeom>
                      <a:avLst/>
                      <a:gdLst>
                        <a:gd name="connsiteX0" fmla="*/ 323850 w 323850"/>
                        <a:gd name="connsiteY0" fmla="*/ 0 h 800100"/>
                        <a:gd name="connsiteX1" fmla="*/ 6350 w 323850"/>
                        <a:gd name="connsiteY1" fmla="*/ 279400 h 800100"/>
                        <a:gd name="connsiteX2" fmla="*/ 285750 w 323850"/>
                        <a:gd name="connsiteY2" fmla="*/ 533400 h 800100"/>
                        <a:gd name="connsiteX3" fmla="*/ 31750 w 323850"/>
                        <a:gd name="connsiteY3" fmla="*/ 800100 h 8001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23850" h="800100">
                          <a:moveTo>
                            <a:pt x="323850" y="0"/>
                          </a:moveTo>
                          <a:cubicBezTo>
                            <a:pt x="168275" y="95250"/>
                            <a:pt x="12700" y="190500"/>
                            <a:pt x="6350" y="279400"/>
                          </a:cubicBezTo>
                          <a:cubicBezTo>
                            <a:pt x="0" y="368300"/>
                            <a:pt x="281517" y="446617"/>
                            <a:pt x="285750" y="533400"/>
                          </a:cubicBezTo>
                          <a:cubicBezTo>
                            <a:pt x="289983" y="620183"/>
                            <a:pt x="160866" y="710141"/>
                            <a:pt x="31750" y="800100"/>
                          </a:cubicBezTo>
                        </a:path>
                      </a:pathLst>
                    </a:custGeom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81" name="Oval 21"/>
                    <p:cNvSpPr/>
                    <p:nvPr/>
                  </p:nvSpPr>
                  <p:spPr>
                    <a:xfrm>
                      <a:off x="1503158" y="2427200"/>
                      <a:ext cx="380686" cy="377193"/>
                    </a:xfrm>
                    <a:prstGeom prst="ellipse">
                      <a:avLst/>
                    </a:prstGeom>
                    <a:solidFill>
                      <a:schemeClr val="accent6">
                        <a:lumMod val="20000"/>
                        <a:lumOff val="80000"/>
                      </a:schemeClr>
                    </a:solidFill>
                    <a:ln>
                      <a:solidFill>
                        <a:schemeClr val="accent6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sp>
                <p:nvSpPr>
                  <p:cNvPr id="179" name="Freeform 19"/>
                  <p:cNvSpPr>
                    <a:spLocks/>
                  </p:cNvSpPr>
                  <p:nvPr/>
                </p:nvSpPr>
                <p:spPr>
                  <a:xfrm rot="20857410">
                    <a:off x="1769167" y="1708302"/>
                    <a:ext cx="182412" cy="766299"/>
                  </a:xfrm>
                  <a:custGeom>
                    <a:avLst/>
                    <a:gdLst>
                      <a:gd name="connsiteX0" fmla="*/ 323850 w 323850"/>
                      <a:gd name="connsiteY0" fmla="*/ 0 h 800100"/>
                      <a:gd name="connsiteX1" fmla="*/ 6350 w 323850"/>
                      <a:gd name="connsiteY1" fmla="*/ 279400 h 800100"/>
                      <a:gd name="connsiteX2" fmla="*/ 285750 w 323850"/>
                      <a:gd name="connsiteY2" fmla="*/ 533400 h 800100"/>
                      <a:gd name="connsiteX3" fmla="*/ 31750 w 323850"/>
                      <a:gd name="connsiteY3" fmla="*/ 800100 h 8001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23850" h="800100">
                        <a:moveTo>
                          <a:pt x="323850" y="0"/>
                        </a:moveTo>
                        <a:cubicBezTo>
                          <a:pt x="168275" y="95250"/>
                          <a:pt x="12700" y="190500"/>
                          <a:pt x="6350" y="279400"/>
                        </a:cubicBezTo>
                        <a:cubicBezTo>
                          <a:pt x="0" y="368300"/>
                          <a:pt x="281517" y="446617"/>
                          <a:pt x="285750" y="533400"/>
                        </a:cubicBezTo>
                        <a:cubicBezTo>
                          <a:pt x="289983" y="620183"/>
                          <a:pt x="160866" y="710141"/>
                          <a:pt x="31750" y="800100"/>
                        </a:cubicBezTo>
                      </a:path>
                    </a:pathLst>
                  </a:custGeom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/>
                  </a:p>
                </p:txBody>
              </p:sp>
            </p:grpSp>
          </p:grpSp>
        </p:grpSp>
      </p:grpSp>
      <p:sp>
        <p:nvSpPr>
          <p:cNvPr id="313" name="Rectangle 3"/>
          <p:cNvSpPr/>
          <p:nvPr/>
        </p:nvSpPr>
        <p:spPr bwMode="auto">
          <a:xfrm>
            <a:off x="990600" y="3249613"/>
            <a:ext cx="2209800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314" name="Straight Arrow Connector 313"/>
          <p:cNvCxnSpPr/>
          <p:nvPr/>
        </p:nvCxnSpPr>
        <p:spPr bwMode="auto">
          <a:xfrm rot="5400000">
            <a:off x="1822450" y="4217988"/>
            <a:ext cx="496887" cy="1588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Arrow Connector 314"/>
          <p:cNvCxnSpPr/>
          <p:nvPr/>
        </p:nvCxnSpPr>
        <p:spPr bwMode="auto">
          <a:xfrm rot="5400000">
            <a:off x="1822450" y="5081588"/>
            <a:ext cx="496887" cy="1588"/>
          </a:xfrm>
          <a:prstGeom prst="straightConnector1">
            <a:avLst/>
          </a:prstGeom>
          <a:ln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Oval 315"/>
          <p:cNvSpPr/>
          <p:nvPr/>
        </p:nvSpPr>
        <p:spPr bwMode="auto">
          <a:xfrm>
            <a:off x="1960563" y="5481638"/>
            <a:ext cx="228600" cy="228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7" name="Oval 316"/>
          <p:cNvSpPr/>
          <p:nvPr/>
        </p:nvSpPr>
        <p:spPr bwMode="auto">
          <a:xfrm>
            <a:off x="1970088" y="3648075"/>
            <a:ext cx="228600" cy="2286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660" name="TextBox 163"/>
          <p:cNvSpPr txBox="1">
            <a:spLocks noChangeArrowheads="1"/>
          </p:cNvSpPr>
          <p:nvPr/>
        </p:nvSpPr>
        <p:spPr bwMode="auto">
          <a:xfrm>
            <a:off x="1422400" y="3744913"/>
            <a:ext cx="381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t-LT" i="1"/>
              <a:t>k</a:t>
            </a:r>
            <a:r>
              <a:rPr lang="lt-LT" i="1" baseline="-25000"/>
              <a:t>1</a:t>
            </a:r>
            <a:endParaRPr lang="en-US" i="1" baseline="-25000"/>
          </a:p>
        </p:txBody>
      </p:sp>
      <p:sp>
        <p:nvSpPr>
          <p:cNvPr id="27661" name="TextBox 163"/>
          <p:cNvSpPr txBox="1">
            <a:spLocks noChangeArrowheads="1"/>
          </p:cNvSpPr>
          <p:nvPr/>
        </p:nvSpPr>
        <p:spPr bwMode="auto">
          <a:xfrm>
            <a:off x="1422400" y="5121275"/>
            <a:ext cx="38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t-LT" i="1"/>
              <a:t>k</a:t>
            </a:r>
            <a:r>
              <a:rPr lang="lt-LT" i="1" baseline="-25000"/>
              <a:t>2</a:t>
            </a:r>
            <a:endParaRPr lang="en-US" i="1" baseline="-25000"/>
          </a:p>
        </p:txBody>
      </p:sp>
      <p:grpSp>
        <p:nvGrpSpPr>
          <p:cNvPr id="309" name="Group 6"/>
          <p:cNvGrpSpPr>
            <a:grpSpLocks noChangeAspect="1"/>
          </p:cNvGrpSpPr>
          <p:nvPr/>
        </p:nvGrpSpPr>
        <p:grpSpPr bwMode="auto">
          <a:xfrm>
            <a:off x="990600" y="2232223"/>
            <a:ext cx="6869113" cy="620713"/>
            <a:chOff x="724" y="2240"/>
            <a:chExt cx="4327" cy="391"/>
          </a:xfrm>
        </p:grpSpPr>
        <p:sp>
          <p:nvSpPr>
            <p:cNvPr id="27663" name="AutoShape 5"/>
            <p:cNvSpPr>
              <a:spLocks noChangeAspect="1" noChangeArrowheads="1" noTextEdit="1"/>
            </p:cNvSpPr>
            <p:nvPr/>
          </p:nvSpPr>
          <p:spPr bwMode="auto">
            <a:xfrm>
              <a:off x="724" y="2279"/>
              <a:ext cx="4311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7664" name="Rectangle 7"/>
            <p:cNvSpPr>
              <a:spLocks noChangeArrowheads="1"/>
            </p:cNvSpPr>
            <p:nvPr/>
          </p:nvSpPr>
          <p:spPr bwMode="auto">
            <a:xfrm>
              <a:off x="3867" y="2251"/>
              <a:ext cx="86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320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lt-LT"/>
            </a:p>
          </p:txBody>
        </p:sp>
        <p:sp>
          <p:nvSpPr>
            <p:cNvPr id="27665" name="Rectangle 8"/>
            <p:cNvSpPr>
              <a:spLocks noChangeArrowheads="1"/>
            </p:cNvSpPr>
            <p:nvPr/>
          </p:nvSpPr>
          <p:spPr bwMode="auto">
            <a:xfrm>
              <a:off x="4587" y="2240"/>
              <a:ext cx="86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320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lt-LT" sz="1200"/>
            </a:p>
          </p:txBody>
        </p:sp>
        <p:sp>
          <p:nvSpPr>
            <p:cNvPr id="27666" name="Rectangle 9"/>
            <p:cNvSpPr>
              <a:spLocks noChangeArrowheads="1"/>
            </p:cNvSpPr>
            <p:nvPr/>
          </p:nvSpPr>
          <p:spPr bwMode="auto">
            <a:xfrm>
              <a:off x="4935" y="2455"/>
              <a:ext cx="11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600" i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lt-LT"/>
            </a:p>
          </p:txBody>
        </p:sp>
        <p:sp>
          <p:nvSpPr>
            <p:cNvPr id="27667" name="Rectangle 10"/>
            <p:cNvSpPr>
              <a:spLocks noChangeArrowheads="1"/>
            </p:cNvSpPr>
            <p:nvPr/>
          </p:nvSpPr>
          <p:spPr bwMode="auto">
            <a:xfrm>
              <a:off x="4320" y="2304"/>
              <a:ext cx="129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6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lt-LT"/>
            </a:p>
          </p:txBody>
        </p:sp>
        <p:sp>
          <p:nvSpPr>
            <p:cNvPr id="27668" name="Rectangle 11"/>
            <p:cNvSpPr>
              <a:spLocks noChangeArrowheads="1"/>
            </p:cNvSpPr>
            <p:nvPr/>
          </p:nvSpPr>
          <p:spPr bwMode="auto">
            <a:xfrm>
              <a:off x="2353" y="2455"/>
              <a:ext cx="13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600" i="1" dirty="0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endParaRPr lang="lt-LT" dirty="0"/>
            </a:p>
          </p:txBody>
        </p:sp>
        <p:sp>
          <p:nvSpPr>
            <p:cNvPr id="27669" name="Rectangle 12"/>
            <p:cNvSpPr>
              <a:spLocks noChangeArrowheads="1"/>
            </p:cNvSpPr>
            <p:nvPr/>
          </p:nvSpPr>
          <p:spPr bwMode="auto">
            <a:xfrm>
              <a:off x="2218" y="2455"/>
              <a:ext cx="11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600" i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lt-LT"/>
            </a:p>
          </p:txBody>
        </p:sp>
        <p:sp>
          <p:nvSpPr>
            <p:cNvPr id="27670" name="Rectangle 13"/>
            <p:cNvSpPr>
              <a:spLocks noChangeArrowheads="1"/>
            </p:cNvSpPr>
            <p:nvPr/>
          </p:nvSpPr>
          <p:spPr bwMode="auto">
            <a:xfrm>
              <a:off x="1227" y="2455"/>
              <a:ext cx="11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600" i="1">
                  <a:solidFill>
                    <a:srgbClr val="000000"/>
                  </a:solidFill>
                  <a:latin typeface="Times New Roman" pitchFamily="18" charset="0"/>
                </a:rPr>
                <a:t>d</a:t>
              </a:r>
              <a:endParaRPr lang="lt-LT"/>
            </a:p>
          </p:txBody>
        </p:sp>
        <p:sp>
          <p:nvSpPr>
            <p:cNvPr id="27671" name="Rectangle 14"/>
            <p:cNvSpPr>
              <a:spLocks noChangeArrowheads="1"/>
            </p:cNvSpPr>
            <p:nvPr/>
          </p:nvSpPr>
          <p:spPr bwMode="auto">
            <a:xfrm>
              <a:off x="4840" y="2320"/>
              <a:ext cx="189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 i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lt-LT"/>
            </a:p>
          </p:txBody>
        </p:sp>
        <p:sp>
          <p:nvSpPr>
            <p:cNvPr id="27672" name="Rectangle 15"/>
            <p:cNvSpPr>
              <a:spLocks noChangeArrowheads="1"/>
            </p:cNvSpPr>
            <p:nvPr/>
          </p:nvSpPr>
          <p:spPr bwMode="auto">
            <a:xfrm>
              <a:off x="2946" y="2320"/>
              <a:ext cx="389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 i="1">
                  <a:solidFill>
                    <a:srgbClr val="000000"/>
                  </a:solidFill>
                  <a:latin typeface="Times New Roman" pitchFamily="18" charset="0"/>
                </a:rPr>
                <a:t>HB</a:t>
              </a:r>
              <a:endParaRPr lang="lt-LT"/>
            </a:p>
          </p:txBody>
        </p:sp>
        <p:sp>
          <p:nvSpPr>
            <p:cNvPr id="27673" name="Rectangle 16"/>
            <p:cNvSpPr>
              <a:spLocks noChangeArrowheads="1"/>
            </p:cNvSpPr>
            <p:nvPr/>
          </p:nvSpPr>
          <p:spPr bwMode="auto">
            <a:xfrm>
              <a:off x="2650" y="2320"/>
              <a:ext cx="189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 i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lt-LT"/>
            </a:p>
          </p:txBody>
        </p:sp>
        <p:sp>
          <p:nvSpPr>
            <p:cNvPr id="27674" name="Rectangle 17"/>
            <p:cNvSpPr>
              <a:spLocks noChangeArrowheads="1"/>
            </p:cNvSpPr>
            <p:nvPr/>
          </p:nvSpPr>
          <p:spPr bwMode="auto">
            <a:xfrm>
              <a:off x="2119" y="2320"/>
              <a:ext cx="227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lt-LT"/>
            </a:p>
          </p:txBody>
        </p:sp>
        <p:sp>
          <p:nvSpPr>
            <p:cNvPr id="27675" name="Rectangle 18"/>
            <p:cNvSpPr>
              <a:spLocks noChangeArrowheads="1"/>
            </p:cNvSpPr>
            <p:nvPr/>
          </p:nvSpPr>
          <p:spPr bwMode="auto">
            <a:xfrm>
              <a:off x="1541" y="2320"/>
              <a:ext cx="189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 i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lt-LT"/>
            </a:p>
          </p:txBody>
        </p:sp>
        <p:sp>
          <p:nvSpPr>
            <p:cNvPr id="27676" name="Rectangle 19"/>
            <p:cNvSpPr>
              <a:spLocks noChangeArrowheads="1"/>
            </p:cNvSpPr>
            <p:nvPr/>
          </p:nvSpPr>
          <p:spPr bwMode="auto">
            <a:xfrm>
              <a:off x="1068" y="2320"/>
              <a:ext cx="239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lt-LT"/>
            </a:p>
          </p:txBody>
        </p:sp>
        <p:sp>
          <p:nvSpPr>
            <p:cNvPr id="27677" name="Rectangle 20"/>
            <p:cNvSpPr>
              <a:spLocks noChangeArrowheads="1"/>
            </p:cNvSpPr>
            <p:nvPr/>
          </p:nvSpPr>
          <p:spPr bwMode="auto">
            <a:xfrm>
              <a:off x="4684" y="2296"/>
              <a:ext cx="257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lt-LT"/>
            </a:p>
          </p:txBody>
        </p:sp>
        <p:sp>
          <p:nvSpPr>
            <p:cNvPr id="27678" name="Rectangle 21"/>
            <p:cNvSpPr>
              <a:spLocks noChangeArrowheads="1"/>
            </p:cNvSpPr>
            <p:nvPr/>
          </p:nvSpPr>
          <p:spPr bwMode="auto">
            <a:xfrm>
              <a:off x="3274" y="2296"/>
              <a:ext cx="257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lt-LT"/>
            </a:p>
          </p:txBody>
        </p:sp>
        <p:sp>
          <p:nvSpPr>
            <p:cNvPr id="27679" name="Rectangle 22"/>
            <p:cNvSpPr>
              <a:spLocks noChangeArrowheads="1"/>
            </p:cNvSpPr>
            <p:nvPr/>
          </p:nvSpPr>
          <p:spPr bwMode="auto">
            <a:xfrm>
              <a:off x="2858" y="2268"/>
              <a:ext cx="55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>
                  <a:solidFill>
                    <a:srgbClr val="000000"/>
                  </a:solidFill>
                  <a:latin typeface="Symbol" pitchFamily="18" charset="2"/>
                </a:rPr>
                <a:t>.</a:t>
              </a:r>
              <a:endParaRPr lang="lt-LT"/>
            </a:p>
          </p:txBody>
        </p:sp>
        <p:sp>
          <p:nvSpPr>
            <p:cNvPr id="27680" name="Rectangle 23"/>
            <p:cNvSpPr>
              <a:spLocks noChangeArrowheads="1"/>
            </p:cNvSpPr>
            <p:nvPr/>
          </p:nvSpPr>
          <p:spPr bwMode="auto">
            <a:xfrm>
              <a:off x="2494" y="2296"/>
              <a:ext cx="257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lt-LT"/>
            </a:p>
          </p:txBody>
        </p:sp>
        <p:sp>
          <p:nvSpPr>
            <p:cNvPr id="27681" name="Rectangle 24"/>
            <p:cNvSpPr>
              <a:spLocks noChangeArrowheads="1"/>
            </p:cNvSpPr>
            <p:nvPr/>
          </p:nvSpPr>
          <p:spPr bwMode="auto">
            <a:xfrm>
              <a:off x="1726" y="2257"/>
              <a:ext cx="55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>
                  <a:solidFill>
                    <a:srgbClr val="000000"/>
                  </a:solidFill>
                  <a:latin typeface="Symbol" pitchFamily="18" charset="2"/>
                </a:rPr>
                <a:t>.</a:t>
              </a:r>
              <a:endParaRPr lang="lt-LT"/>
            </a:p>
          </p:txBody>
        </p:sp>
        <p:sp>
          <p:nvSpPr>
            <p:cNvPr id="27682" name="Rectangle 25"/>
            <p:cNvSpPr>
              <a:spLocks noChangeArrowheads="1"/>
            </p:cNvSpPr>
            <p:nvPr/>
          </p:nvSpPr>
          <p:spPr bwMode="auto">
            <a:xfrm>
              <a:off x="1376" y="2296"/>
              <a:ext cx="257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lt-LT"/>
            </a:p>
          </p:txBody>
        </p:sp>
        <p:sp>
          <p:nvSpPr>
            <p:cNvPr id="27683" name="Rectangle 26"/>
            <p:cNvSpPr>
              <a:spLocks noChangeArrowheads="1"/>
            </p:cNvSpPr>
            <p:nvPr/>
          </p:nvSpPr>
          <p:spPr bwMode="auto">
            <a:xfrm>
              <a:off x="4406" y="2290"/>
              <a:ext cx="147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6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lt-LT"/>
            </a:p>
          </p:txBody>
        </p:sp>
        <p:sp>
          <p:nvSpPr>
            <p:cNvPr id="27684" name="Rectangle 27"/>
            <p:cNvSpPr>
              <a:spLocks noChangeArrowheads="1"/>
            </p:cNvSpPr>
            <p:nvPr/>
          </p:nvSpPr>
          <p:spPr bwMode="auto">
            <a:xfrm>
              <a:off x="4485" y="2290"/>
              <a:ext cx="147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600" i="1">
                  <a:solidFill>
                    <a:srgbClr val="000000"/>
                  </a:solidFill>
                  <a:latin typeface="Symbol" pitchFamily="18" charset="2"/>
                </a:rPr>
                <a:t>b</a:t>
              </a:r>
              <a:endParaRPr lang="lt-LT"/>
            </a:p>
          </p:txBody>
        </p:sp>
        <p:sp>
          <p:nvSpPr>
            <p:cNvPr id="27685" name="Rectangle 28"/>
            <p:cNvSpPr>
              <a:spLocks noChangeArrowheads="1"/>
            </p:cNvSpPr>
            <p:nvPr/>
          </p:nvSpPr>
          <p:spPr bwMode="auto">
            <a:xfrm>
              <a:off x="3416" y="2296"/>
              <a:ext cx="275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 i="1">
                  <a:solidFill>
                    <a:srgbClr val="000000"/>
                  </a:solidFill>
                  <a:latin typeface="Symbol" pitchFamily="18" charset="2"/>
                </a:rPr>
                <a:t>a</a:t>
              </a:r>
              <a:endParaRPr lang="lt-LT"/>
            </a:p>
          </p:txBody>
        </p:sp>
        <p:sp>
          <p:nvSpPr>
            <p:cNvPr id="27686" name="Rectangle 29"/>
            <p:cNvSpPr>
              <a:spLocks noChangeArrowheads="1"/>
            </p:cNvSpPr>
            <p:nvPr/>
          </p:nvSpPr>
          <p:spPr bwMode="auto">
            <a:xfrm>
              <a:off x="4140" y="2304"/>
              <a:ext cx="215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6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lt-LT"/>
            </a:p>
          </p:txBody>
        </p:sp>
        <p:sp>
          <p:nvSpPr>
            <p:cNvPr id="27687" name="Rectangle 30"/>
            <p:cNvSpPr>
              <a:spLocks noChangeArrowheads="1"/>
            </p:cNvSpPr>
            <p:nvPr/>
          </p:nvSpPr>
          <p:spPr bwMode="auto">
            <a:xfrm>
              <a:off x="2747" y="2455"/>
              <a:ext cx="11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6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lt-LT"/>
            </a:p>
          </p:txBody>
        </p:sp>
        <p:sp>
          <p:nvSpPr>
            <p:cNvPr id="27688" name="Rectangle 31"/>
            <p:cNvSpPr>
              <a:spLocks noChangeArrowheads="1"/>
            </p:cNvSpPr>
            <p:nvPr/>
          </p:nvSpPr>
          <p:spPr bwMode="auto">
            <a:xfrm>
              <a:off x="2297" y="2455"/>
              <a:ext cx="87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600">
                  <a:solidFill>
                    <a:srgbClr val="000000"/>
                  </a:solidFill>
                  <a:latin typeface="Times New Roman" pitchFamily="18" charset="0"/>
                </a:rPr>
                <a:t>/</a:t>
              </a:r>
              <a:endParaRPr lang="lt-LT"/>
            </a:p>
          </p:txBody>
        </p:sp>
        <p:sp>
          <p:nvSpPr>
            <p:cNvPr id="27689" name="Rectangle 32"/>
            <p:cNvSpPr>
              <a:spLocks noChangeArrowheads="1"/>
            </p:cNvSpPr>
            <p:nvPr/>
          </p:nvSpPr>
          <p:spPr bwMode="auto">
            <a:xfrm>
              <a:off x="1625" y="2455"/>
              <a:ext cx="11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6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lt-LT"/>
            </a:p>
          </p:txBody>
        </p:sp>
        <p:sp>
          <p:nvSpPr>
            <p:cNvPr id="27690" name="Rectangle 33"/>
            <p:cNvSpPr>
              <a:spLocks noChangeArrowheads="1"/>
            </p:cNvSpPr>
            <p:nvPr/>
          </p:nvSpPr>
          <p:spPr bwMode="auto">
            <a:xfrm>
              <a:off x="3918" y="2319"/>
              <a:ext cx="313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 dirty="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lt-LT" dirty="0"/>
            </a:p>
          </p:txBody>
        </p:sp>
        <p:sp>
          <p:nvSpPr>
            <p:cNvPr id="27691" name="Rectangle 34"/>
            <p:cNvSpPr>
              <a:spLocks noChangeArrowheads="1"/>
            </p:cNvSpPr>
            <p:nvPr/>
          </p:nvSpPr>
          <p:spPr bwMode="auto">
            <a:xfrm>
              <a:off x="3586" y="2314"/>
              <a:ext cx="375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lt-LT"/>
            </a:p>
          </p:txBody>
        </p:sp>
        <p:sp>
          <p:nvSpPr>
            <p:cNvPr id="27692" name="Rectangle 35"/>
            <p:cNvSpPr>
              <a:spLocks noChangeArrowheads="1"/>
            </p:cNvSpPr>
            <p:nvPr/>
          </p:nvSpPr>
          <p:spPr bwMode="auto">
            <a:xfrm>
              <a:off x="1804" y="2319"/>
              <a:ext cx="375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lt-LT"/>
            </a:p>
          </p:txBody>
        </p:sp>
        <p:sp>
          <p:nvSpPr>
            <p:cNvPr id="27693" name="Rectangle 36"/>
            <p:cNvSpPr>
              <a:spLocks noChangeArrowheads="1"/>
            </p:cNvSpPr>
            <p:nvPr/>
          </p:nvSpPr>
          <p:spPr bwMode="auto">
            <a:xfrm>
              <a:off x="753" y="2319"/>
              <a:ext cx="375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7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lt-LT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Title 1"/>
          <p:cNvSpPr>
            <a:spLocks noGrp="1"/>
          </p:cNvSpPr>
          <p:nvPr>
            <p:ph type="title"/>
          </p:nvPr>
        </p:nvSpPr>
        <p:spPr>
          <a:xfrm>
            <a:off x="381000" y="188913"/>
            <a:ext cx="8483600" cy="1158875"/>
          </a:xfrm>
        </p:spPr>
        <p:txBody>
          <a:bodyPr/>
          <a:lstStyle/>
          <a:p>
            <a:pPr eaLnBrk="1" hangingPunct="1"/>
            <a:r>
              <a:rPr lang="ru-RU" sz="4000" dirty="0" smtClean="0"/>
              <a:t>Влияние ионизации</a:t>
            </a:r>
            <a:endParaRPr lang="en-US" sz="4000" dirty="0" smtClean="0"/>
          </a:p>
        </p:txBody>
      </p:sp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990600" y="1676400"/>
            <a:ext cx="3390900" cy="2819400"/>
            <a:chOff x="624" y="1056"/>
            <a:chExt cx="2136" cy="1776"/>
          </a:xfrm>
        </p:grpSpPr>
        <p:sp>
          <p:nvSpPr>
            <p:cNvPr id="5257" name="AutoShape 4"/>
            <p:cNvSpPr>
              <a:spLocks noChangeAspect="1" noChangeArrowheads="1" noTextEdit="1"/>
            </p:cNvSpPr>
            <p:nvPr/>
          </p:nvSpPr>
          <p:spPr bwMode="auto">
            <a:xfrm>
              <a:off x="624" y="1056"/>
              <a:ext cx="2136" cy="1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58" name="Rectangle 6"/>
            <p:cNvSpPr>
              <a:spLocks noChangeArrowheads="1"/>
            </p:cNvSpPr>
            <p:nvPr/>
          </p:nvSpPr>
          <p:spPr bwMode="auto">
            <a:xfrm>
              <a:off x="633" y="1965"/>
              <a:ext cx="2112" cy="852"/>
            </a:xfrm>
            <a:prstGeom prst="rect">
              <a:avLst/>
            </a:prstGeom>
            <a:solidFill>
              <a:srgbClr val="DCE6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>
                <a:latin typeface="Calibri" pitchFamily="34" charset="0"/>
              </a:endParaRPr>
            </a:p>
          </p:txBody>
        </p:sp>
        <p:sp>
          <p:nvSpPr>
            <p:cNvPr id="5259" name="Rectangle 7"/>
            <p:cNvSpPr>
              <a:spLocks noChangeArrowheads="1"/>
            </p:cNvSpPr>
            <p:nvPr/>
          </p:nvSpPr>
          <p:spPr bwMode="auto">
            <a:xfrm>
              <a:off x="633" y="1089"/>
              <a:ext cx="2112" cy="86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>
                <a:latin typeface="Calibri" pitchFamily="34" charset="0"/>
              </a:endParaRPr>
            </a:p>
          </p:txBody>
        </p:sp>
        <p:sp>
          <p:nvSpPr>
            <p:cNvPr id="5260" name="Freeform 8"/>
            <p:cNvSpPr>
              <a:spLocks/>
            </p:cNvSpPr>
            <p:nvPr/>
          </p:nvSpPr>
          <p:spPr bwMode="auto">
            <a:xfrm>
              <a:off x="633" y="1947"/>
              <a:ext cx="2112" cy="13"/>
            </a:xfrm>
            <a:custGeom>
              <a:avLst/>
              <a:gdLst>
                <a:gd name="T0" fmla="*/ 0 w 2112"/>
                <a:gd name="T1" fmla="*/ 1 h 13"/>
                <a:gd name="T2" fmla="*/ 2112 w 2112"/>
                <a:gd name="T3" fmla="*/ 0 h 13"/>
                <a:gd name="T4" fmla="*/ 2112 w 2112"/>
                <a:gd name="T5" fmla="*/ 12 h 13"/>
                <a:gd name="T6" fmla="*/ 0 w 2112"/>
                <a:gd name="T7" fmla="*/ 13 h 13"/>
                <a:gd name="T8" fmla="*/ 0 w 2112"/>
                <a:gd name="T9" fmla="*/ 1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12"/>
                <a:gd name="T16" fmla="*/ 0 h 13"/>
                <a:gd name="T17" fmla="*/ 2112 w 2112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12" h="13">
                  <a:moveTo>
                    <a:pt x="0" y="1"/>
                  </a:moveTo>
                  <a:lnTo>
                    <a:pt x="2112" y="0"/>
                  </a:lnTo>
                  <a:lnTo>
                    <a:pt x="2112" y="12"/>
                  </a:lnTo>
                  <a:lnTo>
                    <a:pt x="0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61" name="Freeform 9"/>
            <p:cNvSpPr>
              <a:spLocks noEditPoints="1"/>
            </p:cNvSpPr>
            <p:nvPr/>
          </p:nvSpPr>
          <p:spPr bwMode="auto">
            <a:xfrm>
              <a:off x="627" y="1083"/>
              <a:ext cx="2130" cy="1746"/>
            </a:xfrm>
            <a:custGeom>
              <a:avLst/>
              <a:gdLst>
                <a:gd name="T0" fmla="*/ 0 w 5680"/>
                <a:gd name="T1" fmla="*/ 0 h 4656"/>
                <a:gd name="T2" fmla="*/ 0 w 5680"/>
                <a:gd name="T3" fmla="*/ 0 h 4656"/>
                <a:gd name="T4" fmla="*/ 6 w 5680"/>
                <a:gd name="T5" fmla="*/ 0 h 4656"/>
                <a:gd name="T6" fmla="*/ 6 w 5680"/>
                <a:gd name="T7" fmla="*/ 0 h 4656"/>
                <a:gd name="T8" fmla="*/ 6 w 5680"/>
                <a:gd name="T9" fmla="*/ 5 h 4656"/>
                <a:gd name="T10" fmla="*/ 6 w 5680"/>
                <a:gd name="T11" fmla="*/ 5 h 4656"/>
                <a:gd name="T12" fmla="*/ 0 w 5680"/>
                <a:gd name="T13" fmla="*/ 5 h 4656"/>
                <a:gd name="T14" fmla="*/ 0 w 5680"/>
                <a:gd name="T15" fmla="*/ 5 h 4656"/>
                <a:gd name="T16" fmla="*/ 0 w 5680"/>
                <a:gd name="T17" fmla="*/ 0 h 4656"/>
                <a:gd name="T18" fmla="*/ 0 w 5680"/>
                <a:gd name="T19" fmla="*/ 5 h 4656"/>
                <a:gd name="T20" fmla="*/ 0 w 5680"/>
                <a:gd name="T21" fmla="*/ 5 h 4656"/>
                <a:gd name="T22" fmla="*/ 6 w 5680"/>
                <a:gd name="T23" fmla="*/ 5 h 4656"/>
                <a:gd name="T24" fmla="*/ 6 w 5680"/>
                <a:gd name="T25" fmla="*/ 5 h 4656"/>
                <a:gd name="T26" fmla="*/ 6 w 5680"/>
                <a:gd name="T27" fmla="*/ 0 h 4656"/>
                <a:gd name="T28" fmla="*/ 6 w 5680"/>
                <a:gd name="T29" fmla="*/ 0 h 4656"/>
                <a:gd name="T30" fmla="*/ 0 w 5680"/>
                <a:gd name="T31" fmla="*/ 0 h 4656"/>
                <a:gd name="T32" fmla="*/ 0 w 5680"/>
                <a:gd name="T33" fmla="*/ 0 h 4656"/>
                <a:gd name="T34" fmla="*/ 0 w 5680"/>
                <a:gd name="T35" fmla="*/ 5 h 46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680"/>
                <a:gd name="T55" fmla="*/ 0 h 4656"/>
                <a:gd name="T56" fmla="*/ 5680 w 5680"/>
                <a:gd name="T57" fmla="*/ 4656 h 465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680" h="465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5656" y="0"/>
                  </a:lnTo>
                  <a:cubicBezTo>
                    <a:pt x="5670" y="0"/>
                    <a:pt x="5680" y="11"/>
                    <a:pt x="5680" y="24"/>
                  </a:cubicBezTo>
                  <a:lnTo>
                    <a:pt x="5680" y="4632"/>
                  </a:lnTo>
                  <a:cubicBezTo>
                    <a:pt x="5680" y="4646"/>
                    <a:pt x="5670" y="4656"/>
                    <a:pt x="5656" y="4656"/>
                  </a:cubicBezTo>
                  <a:lnTo>
                    <a:pt x="24" y="4656"/>
                  </a:lnTo>
                  <a:cubicBezTo>
                    <a:pt x="11" y="4656"/>
                    <a:pt x="0" y="4646"/>
                    <a:pt x="0" y="4632"/>
                  </a:cubicBezTo>
                  <a:lnTo>
                    <a:pt x="0" y="24"/>
                  </a:lnTo>
                  <a:close/>
                  <a:moveTo>
                    <a:pt x="48" y="4632"/>
                  </a:moveTo>
                  <a:lnTo>
                    <a:pt x="24" y="4608"/>
                  </a:lnTo>
                  <a:lnTo>
                    <a:pt x="5656" y="4608"/>
                  </a:lnTo>
                  <a:lnTo>
                    <a:pt x="5632" y="4632"/>
                  </a:lnTo>
                  <a:lnTo>
                    <a:pt x="5632" y="24"/>
                  </a:lnTo>
                  <a:lnTo>
                    <a:pt x="5656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46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62" name="Freeform 10"/>
            <p:cNvSpPr>
              <a:spLocks noEditPoints="1"/>
            </p:cNvSpPr>
            <p:nvPr/>
          </p:nvSpPr>
          <p:spPr bwMode="auto">
            <a:xfrm>
              <a:off x="996" y="1716"/>
              <a:ext cx="48" cy="514"/>
            </a:xfrm>
            <a:custGeom>
              <a:avLst/>
              <a:gdLst>
                <a:gd name="T0" fmla="*/ 22 w 48"/>
                <a:gd name="T1" fmla="*/ 514 h 514"/>
                <a:gd name="T2" fmla="*/ 21 w 48"/>
                <a:gd name="T3" fmla="*/ 40 h 514"/>
                <a:gd name="T4" fmla="*/ 27 w 48"/>
                <a:gd name="T5" fmla="*/ 40 h 514"/>
                <a:gd name="T6" fmla="*/ 28 w 48"/>
                <a:gd name="T7" fmla="*/ 514 h 514"/>
                <a:gd name="T8" fmla="*/ 22 w 48"/>
                <a:gd name="T9" fmla="*/ 514 h 514"/>
                <a:gd name="T10" fmla="*/ 0 w 48"/>
                <a:gd name="T11" fmla="*/ 48 h 514"/>
                <a:gd name="T12" fmla="*/ 24 w 48"/>
                <a:gd name="T13" fmla="*/ 0 h 514"/>
                <a:gd name="T14" fmla="*/ 48 w 48"/>
                <a:gd name="T15" fmla="*/ 48 h 514"/>
                <a:gd name="T16" fmla="*/ 0 w 48"/>
                <a:gd name="T17" fmla="*/ 48 h 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514"/>
                <a:gd name="T29" fmla="*/ 48 w 48"/>
                <a:gd name="T30" fmla="*/ 514 h 5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514">
                  <a:moveTo>
                    <a:pt x="22" y="514"/>
                  </a:moveTo>
                  <a:lnTo>
                    <a:pt x="21" y="40"/>
                  </a:lnTo>
                  <a:lnTo>
                    <a:pt x="27" y="40"/>
                  </a:lnTo>
                  <a:lnTo>
                    <a:pt x="28" y="514"/>
                  </a:lnTo>
                  <a:lnTo>
                    <a:pt x="22" y="514"/>
                  </a:lnTo>
                  <a:close/>
                  <a:moveTo>
                    <a:pt x="0" y="48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63" name="Freeform 11"/>
            <p:cNvSpPr>
              <a:spLocks noEditPoints="1"/>
            </p:cNvSpPr>
            <p:nvPr/>
          </p:nvSpPr>
          <p:spPr bwMode="auto">
            <a:xfrm>
              <a:off x="1092" y="1728"/>
              <a:ext cx="48" cy="514"/>
            </a:xfrm>
            <a:custGeom>
              <a:avLst/>
              <a:gdLst>
                <a:gd name="T0" fmla="*/ 28 w 48"/>
                <a:gd name="T1" fmla="*/ 0 h 514"/>
                <a:gd name="T2" fmla="*/ 27 w 48"/>
                <a:gd name="T3" fmla="*/ 474 h 514"/>
                <a:gd name="T4" fmla="*/ 21 w 48"/>
                <a:gd name="T5" fmla="*/ 474 h 514"/>
                <a:gd name="T6" fmla="*/ 22 w 48"/>
                <a:gd name="T7" fmla="*/ 0 h 514"/>
                <a:gd name="T8" fmla="*/ 28 w 48"/>
                <a:gd name="T9" fmla="*/ 0 h 514"/>
                <a:gd name="T10" fmla="*/ 48 w 48"/>
                <a:gd name="T11" fmla="*/ 466 h 514"/>
                <a:gd name="T12" fmla="*/ 24 w 48"/>
                <a:gd name="T13" fmla="*/ 514 h 514"/>
                <a:gd name="T14" fmla="*/ 0 w 48"/>
                <a:gd name="T15" fmla="*/ 466 h 514"/>
                <a:gd name="T16" fmla="*/ 48 w 48"/>
                <a:gd name="T17" fmla="*/ 466 h 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514"/>
                <a:gd name="T29" fmla="*/ 48 w 48"/>
                <a:gd name="T30" fmla="*/ 514 h 5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514">
                  <a:moveTo>
                    <a:pt x="28" y="0"/>
                  </a:moveTo>
                  <a:lnTo>
                    <a:pt x="27" y="474"/>
                  </a:lnTo>
                  <a:lnTo>
                    <a:pt x="21" y="474"/>
                  </a:lnTo>
                  <a:lnTo>
                    <a:pt x="22" y="0"/>
                  </a:lnTo>
                  <a:lnTo>
                    <a:pt x="28" y="0"/>
                  </a:lnTo>
                  <a:close/>
                  <a:moveTo>
                    <a:pt x="48" y="466"/>
                  </a:moveTo>
                  <a:lnTo>
                    <a:pt x="24" y="514"/>
                  </a:lnTo>
                  <a:lnTo>
                    <a:pt x="0" y="466"/>
                  </a:lnTo>
                  <a:lnTo>
                    <a:pt x="48" y="46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64" name="Freeform 12"/>
            <p:cNvSpPr>
              <a:spLocks noEditPoints="1"/>
            </p:cNvSpPr>
            <p:nvPr/>
          </p:nvSpPr>
          <p:spPr bwMode="auto">
            <a:xfrm>
              <a:off x="1380" y="1482"/>
              <a:ext cx="691" cy="48"/>
            </a:xfrm>
            <a:custGeom>
              <a:avLst/>
              <a:gdLst>
                <a:gd name="T0" fmla="*/ 0 w 691"/>
                <a:gd name="T1" fmla="*/ 22 h 48"/>
                <a:gd name="T2" fmla="*/ 651 w 691"/>
                <a:gd name="T3" fmla="*/ 21 h 48"/>
                <a:gd name="T4" fmla="*/ 651 w 691"/>
                <a:gd name="T5" fmla="*/ 27 h 48"/>
                <a:gd name="T6" fmla="*/ 0 w 691"/>
                <a:gd name="T7" fmla="*/ 28 h 48"/>
                <a:gd name="T8" fmla="*/ 0 w 691"/>
                <a:gd name="T9" fmla="*/ 22 h 48"/>
                <a:gd name="T10" fmla="*/ 643 w 691"/>
                <a:gd name="T11" fmla="*/ 0 h 48"/>
                <a:gd name="T12" fmla="*/ 691 w 691"/>
                <a:gd name="T13" fmla="*/ 24 h 48"/>
                <a:gd name="T14" fmla="*/ 643 w 691"/>
                <a:gd name="T15" fmla="*/ 48 h 48"/>
                <a:gd name="T16" fmla="*/ 643 w 691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1"/>
                <a:gd name="T28" fmla="*/ 0 h 48"/>
                <a:gd name="T29" fmla="*/ 691 w 691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1" h="48">
                  <a:moveTo>
                    <a:pt x="0" y="22"/>
                  </a:moveTo>
                  <a:lnTo>
                    <a:pt x="651" y="21"/>
                  </a:lnTo>
                  <a:lnTo>
                    <a:pt x="651" y="27"/>
                  </a:lnTo>
                  <a:lnTo>
                    <a:pt x="0" y="28"/>
                  </a:lnTo>
                  <a:lnTo>
                    <a:pt x="0" y="22"/>
                  </a:lnTo>
                  <a:close/>
                  <a:moveTo>
                    <a:pt x="643" y="0"/>
                  </a:moveTo>
                  <a:lnTo>
                    <a:pt x="691" y="24"/>
                  </a:lnTo>
                  <a:lnTo>
                    <a:pt x="643" y="48"/>
                  </a:lnTo>
                  <a:lnTo>
                    <a:pt x="64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65" name="Freeform 13"/>
            <p:cNvSpPr>
              <a:spLocks noEditPoints="1"/>
            </p:cNvSpPr>
            <p:nvPr/>
          </p:nvSpPr>
          <p:spPr bwMode="auto">
            <a:xfrm>
              <a:off x="1356" y="1578"/>
              <a:ext cx="691" cy="48"/>
            </a:xfrm>
            <a:custGeom>
              <a:avLst/>
              <a:gdLst>
                <a:gd name="T0" fmla="*/ 691 w 691"/>
                <a:gd name="T1" fmla="*/ 28 h 48"/>
                <a:gd name="T2" fmla="*/ 40 w 691"/>
                <a:gd name="T3" fmla="*/ 27 h 48"/>
                <a:gd name="T4" fmla="*/ 40 w 691"/>
                <a:gd name="T5" fmla="*/ 21 h 48"/>
                <a:gd name="T6" fmla="*/ 691 w 691"/>
                <a:gd name="T7" fmla="*/ 22 h 48"/>
                <a:gd name="T8" fmla="*/ 691 w 691"/>
                <a:gd name="T9" fmla="*/ 28 h 48"/>
                <a:gd name="T10" fmla="*/ 48 w 691"/>
                <a:gd name="T11" fmla="*/ 48 h 48"/>
                <a:gd name="T12" fmla="*/ 0 w 691"/>
                <a:gd name="T13" fmla="*/ 24 h 48"/>
                <a:gd name="T14" fmla="*/ 48 w 691"/>
                <a:gd name="T15" fmla="*/ 0 h 48"/>
                <a:gd name="T16" fmla="*/ 48 w 691"/>
                <a:gd name="T17" fmla="*/ 48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1"/>
                <a:gd name="T28" fmla="*/ 0 h 48"/>
                <a:gd name="T29" fmla="*/ 691 w 691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1" h="48">
                  <a:moveTo>
                    <a:pt x="691" y="28"/>
                  </a:moveTo>
                  <a:lnTo>
                    <a:pt x="40" y="27"/>
                  </a:lnTo>
                  <a:lnTo>
                    <a:pt x="40" y="21"/>
                  </a:lnTo>
                  <a:lnTo>
                    <a:pt x="691" y="22"/>
                  </a:lnTo>
                  <a:lnTo>
                    <a:pt x="691" y="28"/>
                  </a:lnTo>
                  <a:close/>
                  <a:moveTo>
                    <a:pt x="48" y="48"/>
                  </a:moveTo>
                  <a:lnTo>
                    <a:pt x="0" y="24"/>
                  </a:lnTo>
                  <a:lnTo>
                    <a:pt x="48" y="0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66" name="Freeform 14"/>
            <p:cNvSpPr>
              <a:spLocks noEditPoints="1"/>
            </p:cNvSpPr>
            <p:nvPr/>
          </p:nvSpPr>
          <p:spPr bwMode="auto">
            <a:xfrm>
              <a:off x="1380" y="2364"/>
              <a:ext cx="691" cy="48"/>
            </a:xfrm>
            <a:custGeom>
              <a:avLst/>
              <a:gdLst>
                <a:gd name="T0" fmla="*/ 0 w 691"/>
                <a:gd name="T1" fmla="*/ 22 h 48"/>
                <a:gd name="T2" fmla="*/ 651 w 691"/>
                <a:gd name="T3" fmla="*/ 21 h 48"/>
                <a:gd name="T4" fmla="*/ 651 w 691"/>
                <a:gd name="T5" fmla="*/ 27 h 48"/>
                <a:gd name="T6" fmla="*/ 0 w 691"/>
                <a:gd name="T7" fmla="*/ 28 h 48"/>
                <a:gd name="T8" fmla="*/ 0 w 691"/>
                <a:gd name="T9" fmla="*/ 22 h 48"/>
                <a:gd name="T10" fmla="*/ 643 w 691"/>
                <a:gd name="T11" fmla="*/ 0 h 48"/>
                <a:gd name="T12" fmla="*/ 691 w 691"/>
                <a:gd name="T13" fmla="*/ 24 h 48"/>
                <a:gd name="T14" fmla="*/ 643 w 691"/>
                <a:gd name="T15" fmla="*/ 48 h 48"/>
                <a:gd name="T16" fmla="*/ 643 w 691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1"/>
                <a:gd name="T28" fmla="*/ 0 h 48"/>
                <a:gd name="T29" fmla="*/ 691 w 691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1" h="48">
                  <a:moveTo>
                    <a:pt x="0" y="22"/>
                  </a:moveTo>
                  <a:lnTo>
                    <a:pt x="651" y="21"/>
                  </a:lnTo>
                  <a:lnTo>
                    <a:pt x="651" y="27"/>
                  </a:lnTo>
                  <a:lnTo>
                    <a:pt x="0" y="28"/>
                  </a:lnTo>
                  <a:lnTo>
                    <a:pt x="0" y="22"/>
                  </a:lnTo>
                  <a:close/>
                  <a:moveTo>
                    <a:pt x="643" y="0"/>
                  </a:moveTo>
                  <a:lnTo>
                    <a:pt x="691" y="24"/>
                  </a:lnTo>
                  <a:lnTo>
                    <a:pt x="643" y="48"/>
                  </a:lnTo>
                  <a:lnTo>
                    <a:pt x="64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67" name="Freeform 15"/>
            <p:cNvSpPr>
              <a:spLocks noEditPoints="1"/>
            </p:cNvSpPr>
            <p:nvPr/>
          </p:nvSpPr>
          <p:spPr bwMode="auto">
            <a:xfrm>
              <a:off x="1356" y="2460"/>
              <a:ext cx="691" cy="48"/>
            </a:xfrm>
            <a:custGeom>
              <a:avLst/>
              <a:gdLst>
                <a:gd name="T0" fmla="*/ 691 w 691"/>
                <a:gd name="T1" fmla="*/ 28 h 48"/>
                <a:gd name="T2" fmla="*/ 40 w 691"/>
                <a:gd name="T3" fmla="*/ 27 h 48"/>
                <a:gd name="T4" fmla="*/ 40 w 691"/>
                <a:gd name="T5" fmla="*/ 21 h 48"/>
                <a:gd name="T6" fmla="*/ 691 w 691"/>
                <a:gd name="T7" fmla="*/ 22 h 48"/>
                <a:gd name="T8" fmla="*/ 691 w 691"/>
                <a:gd name="T9" fmla="*/ 28 h 48"/>
                <a:gd name="T10" fmla="*/ 48 w 691"/>
                <a:gd name="T11" fmla="*/ 48 h 48"/>
                <a:gd name="T12" fmla="*/ 0 w 691"/>
                <a:gd name="T13" fmla="*/ 24 h 48"/>
                <a:gd name="T14" fmla="*/ 48 w 691"/>
                <a:gd name="T15" fmla="*/ 0 h 48"/>
                <a:gd name="T16" fmla="*/ 48 w 691"/>
                <a:gd name="T17" fmla="*/ 48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1"/>
                <a:gd name="T28" fmla="*/ 0 h 48"/>
                <a:gd name="T29" fmla="*/ 691 w 691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1" h="48">
                  <a:moveTo>
                    <a:pt x="691" y="28"/>
                  </a:moveTo>
                  <a:lnTo>
                    <a:pt x="40" y="27"/>
                  </a:lnTo>
                  <a:lnTo>
                    <a:pt x="40" y="21"/>
                  </a:lnTo>
                  <a:lnTo>
                    <a:pt x="691" y="22"/>
                  </a:lnTo>
                  <a:lnTo>
                    <a:pt x="691" y="28"/>
                  </a:lnTo>
                  <a:close/>
                  <a:moveTo>
                    <a:pt x="48" y="48"/>
                  </a:moveTo>
                  <a:lnTo>
                    <a:pt x="0" y="24"/>
                  </a:lnTo>
                  <a:lnTo>
                    <a:pt x="48" y="0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68" name="Rectangle 16"/>
            <p:cNvSpPr>
              <a:spLocks noChangeArrowheads="1"/>
            </p:cNvSpPr>
            <p:nvPr/>
          </p:nvSpPr>
          <p:spPr bwMode="auto">
            <a:xfrm>
              <a:off x="717" y="2648"/>
              <a:ext cx="30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dirty="0" smtClean="0">
                  <a:solidFill>
                    <a:srgbClr val="000000"/>
                  </a:solidFill>
                </a:rPr>
                <a:t>Вода</a:t>
              </a:r>
              <a:endParaRPr lang="en-US" dirty="0"/>
            </a:p>
          </p:txBody>
        </p:sp>
        <p:sp>
          <p:nvSpPr>
            <p:cNvPr id="5269" name="Rectangle 17"/>
            <p:cNvSpPr>
              <a:spLocks noChangeArrowheads="1"/>
            </p:cNvSpPr>
            <p:nvPr/>
          </p:nvSpPr>
          <p:spPr bwMode="auto">
            <a:xfrm>
              <a:off x="707" y="1112"/>
              <a:ext cx="126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1</a:t>
              </a:r>
              <a:endParaRPr lang="en-US"/>
            </a:p>
          </p:txBody>
        </p:sp>
        <p:sp>
          <p:nvSpPr>
            <p:cNvPr id="5270" name="Rectangle 18"/>
            <p:cNvSpPr>
              <a:spLocks noChangeArrowheads="1"/>
            </p:cNvSpPr>
            <p:nvPr/>
          </p:nvSpPr>
          <p:spPr bwMode="auto">
            <a:xfrm>
              <a:off x="779" y="1112"/>
              <a:ext cx="96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-</a:t>
              </a:r>
              <a:endParaRPr lang="en-US"/>
            </a:p>
          </p:txBody>
        </p:sp>
        <p:sp>
          <p:nvSpPr>
            <p:cNvPr id="5271" name="Rectangle 19"/>
            <p:cNvSpPr>
              <a:spLocks noChangeArrowheads="1"/>
            </p:cNvSpPr>
            <p:nvPr/>
          </p:nvSpPr>
          <p:spPr bwMode="auto">
            <a:xfrm>
              <a:off x="821" y="1112"/>
              <a:ext cx="50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dirty="0" smtClean="0">
                  <a:solidFill>
                    <a:srgbClr val="000000"/>
                  </a:solidFill>
                </a:rPr>
                <a:t>Октанол</a:t>
              </a:r>
              <a:endParaRPr lang="en-US" dirty="0"/>
            </a:p>
          </p:txBody>
        </p:sp>
        <p:sp>
          <p:nvSpPr>
            <p:cNvPr id="5272" name="Rectangle 20"/>
            <p:cNvSpPr>
              <a:spLocks noChangeArrowheads="1"/>
            </p:cNvSpPr>
            <p:nvPr/>
          </p:nvSpPr>
          <p:spPr bwMode="auto">
            <a:xfrm>
              <a:off x="988" y="2369"/>
              <a:ext cx="264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AH</a:t>
              </a:r>
              <a:endParaRPr lang="en-US"/>
            </a:p>
          </p:txBody>
        </p:sp>
        <p:sp>
          <p:nvSpPr>
            <p:cNvPr id="5273" name="Rectangle 21"/>
            <p:cNvSpPr>
              <a:spLocks noChangeArrowheads="1"/>
            </p:cNvSpPr>
            <p:nvPr/>
          </p:nvSpPr>
          <p:spPr bwMode="auto">
            <a:xfrm>
              <a:off x="964" y="1464"/>
              <a:ext cx="264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AH</a:t>
              </a:r>
              <a:endParaRPr lang="en-US"/>
            </a:p>
          </p:txBody>
        </p:sp>
        <p:sp>
          <p:nvSpPr>
            <p:cNvPr id="5274" name="Rectangle 22"/>
            <p:cNvSpPr>
              <a:spLocks noChangeArrowheads="1"/>
            </p:cNvSpPr>
            <p:nvPr/>
          </p:nvSpPr>
          <p:spPr bwMode="auto">
            <a:xfrm>
              <a:off x="2219" y="1476"/>
              <a:ext cx="162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5275" name="Rectangle 23"/>
            <p:cNvSpPr>
              <a:spLocks noChangeArrowheads="1"/>
            </p:cNvSpPr>
            <p:nvPr/>
          </p:nvSpPr>
          <p:spPr bwMode="auto">
            <a:xfrm>
              <a:off x="2309" y="1476"/>
              <a:ext cx="96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–</a:t>
              </a:r>
              <a:endParaRPr lang="en-US"/>
            </a:p>
          </p:txBody>
        </p:sp>
        <p:sp>
          <p:nvSpPr>
            <p:cNvPr id="5276" name="Rectangle 24"/>
            <p:cNvSpPr>
              <a:spLocks noChangeArrowheads="1"/>
            </p:cNvSpPr>
            <p:nvPr/>
          </p:nvSpPr>
          <p:spPr bwMode="auto">
            <a:xfrm>
              <a:off x="1582" y="2189"/>
              <a:ext cx="138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K</a:t>
              </a:r>
              <a:endParaRPr lang="en-US"/>
            </a:p>
          </p:txBody>
        </p:sp>
        <p:sp>
          <p:nvSpPr>
            <p:cNvPr id="5277" name="Rectangle 25"/>
            <p:cNvSpPr>
              <a:spLocks noChangeArrowheads="1"/>
            </p:cNvSpPr>
            <p:nvPr/>
          </p:nvSpPr>
          <p:spPr bwMode="auto">
            <a:xfrm>
              <a:off x="1666" y="2255"/>
              <a:ext cx="90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5278" name="Rectangle 26"/>
            <p:cNvSpPr>
              <a:spLocks noChangeArrowheads="1"/>
            </p:cNvSpPr>
            <p:nvPr/>
          </p:nvSpPr>
          <p:spPr bwMode="auto">
            <a:xfrm>
              <a:off x="1714" y="2195"/>
              <a:ext cx="10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5279" name="Rectangle 27"/>
            <p:cNvSpPr>
              <a:spLocks noChangeArrowheads="1"/>
            </p:cNvSpPr>
            <p:nvPr/>
          </p:nvSpPr>
          <p:spPr bwMode="auto">
            <a:xfrm>
              <a:off x="828" y="1805"/>
              <a:ext cx="138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i="1">
                  <a:solidFill>
                    <a:srgbClr val="000000"/>
                  </a:solidFill>
                </a:rPr>
                <a:t>P</a:t>
              </a:r>
              <a:endParaRPr lang="en-US"/>
            </a:p>
          </p:txBody>
        </p:sp>
        <p:sp>
          <p:nvSpPr>
            <p:cNvPr id="5280" name="Rectangle 28"/>
            <p:cNvSpPr>
              <a:spLocks noChangeArrowheads="1"/>
            </p:cNvSpPr>
            <p:nvPr/>
          </p:nvSpPr>
          <p:spPr bwMode="auto">
            <a:xfrm>
              <a:off x="912" y="1871"/>
              <a:ext cx="9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i="1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5281" name="Rectangle 29"/>
            <p:cNvSpPr>
              <a:spLocks noChangeArrowheads="1"/>
            </p:cNvSpPr>
            <p:nvPr/>
          </p:nvSpPr>
          <p:spPr bwMode="auto">
            <a:xfrm>
              <a:off x="1577" y="1308"/>
              <a:ext cx="138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K</a:t>
              </a:r>
              <a:endParaRPr lang="en-US"/>
            </a:p>
          </p:txBody>
        </p:sp>
        <p:sp>
          <p:nvSpPr>
            <p:cNvPr id="5282" name="Rectangle 30"/>
            <p:cNvSpPr>
              <a:spLocks noChangeArrowheads="1"/>
            </p:cNvSpPr>
            <p:nvPr/>
          </p:nvSpPr>
          <p:spPr bwMode="auto">
            <a:xfrm>
              <a:off x="1661" y="1374"/>
              <a:ext cx="90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5283" name="Rectangle 31"/>
            <p:cNvSpPr>
              <a:spLocks noChangeArrowheads="1"/>
            </p:cNvSpPr>
            <p:nvPr/>
          </p:nvSpPr>
          <p:spPr bwMode="auto">
            <a:xfrm>
              <a:off x="1709" y="1314"/>
              <a:ext cx="16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</a:rPr>
                <a:t>oct</a:t>
              </a:r>
              <a:endParaRPr lang="en-US"/>
            </a:p>
          </p:txBody>
        </p:sp>
        <p:sp>
          <p:nvSpPr>
            <p:cNvPr id="5284" name="Rectangle 32"/>
            <p:cNvSpPr>
              <a:spLocks noChangeArrowheads="1"/>
            </p:cNvSpPr>
            <p:nvPr/>
          </p:nvSpPr>
          <p:spPr bwMode="auto">
            <a:xfrm>
              <a:off x="2245" y="2364"/>
              <a:ext cx="162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5285" name="Rectangle 33"/>
            <p:cNvSpPr>
              <a:spLocks noChangeArrowheads="1"/>
            </p:cNvSpPr>
            <p:nvPr/>
          </p:nvSpPr>
          <p:spPr bwMode="auto">
            <a:xfrm>
              <a:off x="2335" y="2364"/>
              <a:ext cx="96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–</a:t>
              </a:r>
              <a:endParaRPr lang="en-US"/>
            </a:p>
          </p:txBody>
        </p:sp>
        <p:sp>
          <p:nvSpPr>
            <p:cNvPr id="5286" name="Rectangle 34"/>
            <p:cNvSpPr>
              <a:spLocks noChangeArrowheads="1"/>
            </p:cNvSpPr>
            <p:nvPr/>
          </p:nvSpPr>
          <p:spPr bwMode="auto">
            <a:xfrm>
              <a:off x="1990" y="1805"/>
              <a:ext cx="138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i="1">
                  <a:solidFill>
                    <a:srgbClr val="000000"/>
                  </a:solidFill>
                </a:rPr>
                <a:t>P</a:t>
              </a:r>
              <a:endParaRPr lang="en-US"/>
            </a:p>
          </p:txBody>
        </p:sp>
        <p:sp>
          <p:nvSpPr>
            <p:cNvPr id="5287" name="Rectangle 35"/>
            <p:cNvSpPr>
              <a:spLocks noChangeArrowheads="1"/>
            </p:cNvSpPr>
            <p:nvPr/>
          </p:nvSpPr>
          <p:spPr bwMode="auto">
            <a:xfrm>
              <a:off x="2092" y="1871"/>
              <a:ext cx="90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</a:rPr>
                <a:t>–</a:t>
              </a:r>
              <a:endParaRPr lang="en-US"/>
            </a:p>
          </p:txBody>
        </p:sp>
        <p:sp>
          <p:nvSpPr>
            <p:cNvPr id="5288" name="Freeform 36"/>
            <p:cNvSpPr>
              <a:spLocks noEditPoints="1"/>
            </p:cNvSpPr>
            <p:nvPr/>
          </p:nvSpPr>
          <p:spPr bwMode="auto">
            <a:xfrm>
              <a:off x="2196" y="1716"/>
              <a:ext cx="48" cy="514"/>
            </a:xfrm>
            <a:custGeom>
              <a:avLst/>
              <a:gdLst>
                <a:gd name="T0" fmla="*/ 22 w 48"/>
                <a:gd name="T1" fmla="*/ 514 h 514"/>
                <a:gd name="T2" fmla="*/ 21 w 48"/>
                <a:gd name="T3" fmla="*/ 40 h 514"/>
                <a:gd name="T4" fmla="*/ 27 w 48"/>
                <a:gd name="T5" fmla="*/ 40 h 514"/>
                <a:gd name="T6" fmla="*/ 28 w 48"/>
                <a:gd name="T7" fmla="*/ 514 h 514"/>
                <a:gd name="T8" fmla="*/ 22 w 48"/>
                <a:gd name="T9" fmla="*/ 514 h 514"/>
                <a:gd name="T10" fmla="*/ 0 w 48"/>
                <a:gd name="T11" fmla="*/ 48 h 514"/>
                <a:gd name="T12" fmla="*/ 24 w 48"/>
                <a:gd name="T13" fmla="*/ 0 h 514"/>
                <a:gd name="T14" fmla="*/ 48 w 48"/>
                <a:gd name="T15" fmla="*/ 48 h 514"/>
                <a:gd name="T16" fmla="*/ 0 w 48"/>
                <a:gd name="T17" fmla="*/ 48 h 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514"/>
                <a:gd name="T29" fmla="*/ 48 w 48"/>
                <a:gd name="T30" fmla="*/ 514 h 5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514">
                  <a:moveTo>
                    <a:pt x="22" y="514"/>
                  </a:moveTo>
                  <a:lnTo>
                    <a:pt x="21" y="40"/>
                  </a:lnTo>
                  <a:lnTo>
                    <a:pt x="27" y="40"/>
                  </a:lnTo>
                  <a:lnTo>
                    <a:pt x="28" y="514"/>
                  </a:lnTo>
                  <a:lnTo>
                    <a:pt x="22" y="514"/>
                  </a:lnTo>
                  <a:close/>
                  <a:moveTo>
                    <a:pt x="0" y="48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89" name="Freeform 37"/>
            <p:cNvSpPr>
              <a:spLocks noEditPoints="1"/>
            </p:cNvSpPr>
            <p:nvPr/>
          </p:nvSpPr>
          <p:spPr bwMode="auto">
            <a:xfrm>
              <a:off x="2292" y="1728"/>
              <a:ext cx="48" cy="514"/>
            </a:xfrm>
            <a:custGeom>
              <a:avLst/>
              <a:gdLst>
                <a:gd name="T0" fmla="*/ 28 w 48"/>
                <a:gd name="T1" fmla="*/ 0 h 514"/>
                <a:gd name="T2" fmla="*/ 27 w 48"/>
                <a:gd name="T3" fmla="*/ 474 h 514"/>
                <a:gd name="T4" fmla="*/ 21 w 48"/>
                <a:gd name="T5" fmla="*/ 474 h 514"/>
                <a:gd name="T6" fmla="*/ 22 w 48"/>
                <a:gd name="T7" fmla="*/ 0 h 514"/>
                <a:gd name="T8" fmla="*/ 28 w 48"/>
                <a:gd name="T9" fmla="*/ 0 h 514"/>
                <a:gd name="T10" fmla="*/ 48 w 48"/>
                <a:gd name="T11" fmla="*/ 466 h 514"/>
                <a:gd name="T12" fmla="*/ 24 w 48"/>
                <a:gd name="T13" fmla="*/ 514 h 514"/>
                <a:gd name="T14" fmla="*/ 0 w 48"/>
                <a:gd name="T15" fmla="*/ 466 h 514"/>
                <a:gd name="T16" fmla="*/ 48 w 48"/>
                <a:gd name="T17" fmla="*/ 466 h 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514"/>
                <a:gd name="T29" fmla="*/ 48 w 48"/>
                <a:gd name="T30" fmla="*/ 514 h 5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514">
                  <a:moveTo>
                    <a:pt x="28" y="0"/>
                  </a:moveTo>
                  <a:lnTo>
                    <a:pt x="27" y="474"/>
                  </a:lnTo>
                  <a:lnTo>
                    <a:pt x="21" y="474"/>
                  </a:lnTo>
                  <a:lnTo>
                    <a:pt x="22" y="0"/>
                  </a:lnTo>
                  <a:lnTo>
                    <a:pt x="28" y="0"/>
                  </a:lnTo>
                  <a:close/>
                  <a:moveTo>
                    <a:pt x="48" y="466"/>
                  </a:moveTo>
                  <a:lnTo>
                    <a:pt x="24" y="514"/>
                  </a:lnTo>
                  <a:lnTo>
                    <a:pt x="0" y="466"/>
                  </a:lnTo>
                  <a:lnTo>
                    <a:pt x="48" y="46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</p:grpSp>
      <p:grpSp>
        <p:nvGrpSpPr>
          <p:cNvPr id="3" name="Group 41"/>
          <p:cNvGrpSpPr>
            <a:grpSpLocks noChangeAspect="1"/>
          </p:cNvGrpSpPr>
          <p:nvPr/>
        </p:nvGrpSpPr>
        <p:grpSpPr bwMode="auto">
          <a:xfrm>
            <a:off x="4953000" y="1676400"/>
            <a:ext cx="3390900" cy="2819400"/>
            <a:chOff x="3120" y="1056"/>
            <a:chExt cx="2136" cy="1776"/>
          </a:xfrm>
        </p:grpSpPr>
        <p:sp>
          <p:nvSpPr>
            <p:cNvPr id="5224" name="AutoShape 40"/>
            <p:cNvSpPr>
              <a:spLocks noChangeAspect="1" noChangeArrowheads="1" noTextEdit="1"/>
            </p:cNvSpPr>
            <p:nvPr/>
          </p:nvSpPr>
          <p:spPr bwMode="auto">
            <a:xfrm>
              <a:off x="3120" y="1056"/>
              <a:ext cx="2136" cy="1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25" name="Rectangle 42"/>
            <p:cNvSpPr>
              <a:spLocks noChangeArrowheads="1"/>
            </p:cNvSpPr>
            <p:nvPr/>
          </p:nvSpPr>
          <p:spPr bwMode="auto">
            <a:xfrm>
              <a:off x="3129" y="1965"/>
              <a:ext cx="2112" cy="852"/>
            </a:xfrm>
            <a:prstGeom prst="rect">
              <a:avLst/>
            </a:prstGeom>
            <a:solidFill>
              <a:srgbClr val="DCE6F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>
                <a:latin typeface="Calibri" pitchFamily="34" charset="0"/>
              </a:endParaRPr>
            </a:p>
          </p:txBody>
        </p:sp>
        <p:sp>
          <p:nvSpPr>
            <p:cNvPr id="5226" name="Rectangle 43"/>
            <p:cNvSpPr>
              <a:spLocks noChangeArrowheads="1"/>
            </p:cNvSpPr>
            <p:nvPr/>
          </p:nvSpPr>
          <p:spPr bwMode="auto">
            <a:xfrm>
              <a:off x="3129" y="1089"/>
              <a:ext cx="2112" cy="86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>
                <a:latin typeface="Calibri" pitchFamily="34" charset="0"/>
              </a:endParaRPr>
            </a:p>
          </p:txBody>
        </p:sp>
        <p:sp>
          <p:nvSpPr>
            <p:cNvPr id="5227" name="Freeform 44"/>
            <p:cNvSpPr>
              <a:spLocks/>
            </p:cNvSpPr>
            <p:nvPr/>
          </p:nvSpPr>
          <p:spPr bwMode="auto">
            <a:xfrm>
              <a:off x="3129" y="1947"/>
              <a:ext cx="2112" cy="13"/>
            </a:xfrm>
            <a:custGeom>
              <a:avLst/>
              <a:gdLst>
                <a:gd name="T0" fmla="*/ 0 w 2112"/>
                <a:gd name="T1" fmla="*/ 1 h 13"/>
                <a:gd name="T2" fmla="*/ 2112 w 2112"/>
                <a:gd name="T3" fmla="*/ 0 h 13"/>
                <a:gd name="T4" fmla="*/ 2112 w 2112"/>
                <a:gd name="T5" fmla="*/ 12 h 13"/>
                <a:gd name="T6" fmla="*/ 0 w 2112"/>
                <a:gd name="T7" fmla="*/ 13 h 13"/>
                <a:gd name="T8" fmla="*/ 0 w 2112"/>
                <a:gd name="T9" fmla="*/ 1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12"/>
                <a:gd name="T16" fmla="*/ 0 h 13"/>
                <a:gd name="T17" fmla="*/ 2112 w 2112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12" h="13">
                  <a:moveTo>
                    <a:pt x="0" y="1"/>
                  </a:moveTo>
                  <a:lnTo>
                    <a:pt x="2112" y="0"/>
                  </a:lnTo>
                  <a:lnTo>
                    <a:pt x="2112" y="12"/>
                  </a:lnTo>
                  <a:lnTo>
                    <a:pt x="0" y="1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28" name="Freeform 45"/>
            <p:cNvSpPr>
              <a:spLocks noEditPoints="1"/>
            </p:cNvSpPr>
            <p:nvPr/>
          </p:nvSpPr>
          <p:spPr bwMode="auto">
            <a:xfrm>
              <a:off x="3123" y="1083"/>
              <a:ext cx="2130" cy="1746"/>
            </a:xfrm>
            <a:custGeom>
              <a:avLst/>
              <a:gdLst>
                <a:gd name="T0" fmla="*/ 0 w 5680"/>
                <a:gd name="T1" fmla="*/ 0 h 4656"/>
                <a:gd name="T2" fmla="*/ 0 w 5680"/>
                <a:gd name="T3" fmla="*/ 0 h 4656"/>
                <a:gd name="T4" fmla="*/ 6 w 5680"/>
                <a:gd name="T5" fmla="*/ 0 h 4656"/>
                <a:gd name="T6" fmla="*/ 6 w 5680"/>
                <a:gd name="T7" fmla="*/ 0 h 4656"/>
                <a:gd name="T8" fmla="*/ 6 w 5680"/>
                <a:gd name="T9" fmla="*/ 5 h 4656"/>
                <a:gd name="T10" fmla="*/ 6 w 5680"/>
                <a:gd name="T11" fmla="*/ 5 h 4656"/>
                <a:gd name="T12" fmla="*/ 0 w 5680"/>
                <a:gd name="T13" fmla="*/ 5 h 4656"/>
                <a:gd name="T14" fmla="*/ 0 w 5680"/>
                <a:gd name="T15" fmla="*/ 5 h 4656"/>
                <a:gd name="T16" fmla="*/ 0 w 5680"/>
                <a:gd name="T17" fmla="*/ 0 h 4656"/>
                <a:gd name="T18" fmla="*/ 0 w 5680"/>
                <a:gd name="T19" fmla="*/ 5 h 4656"/>
                <a:gd name="T20" fmla="*/ 0 w 5680"/>
                <a:gd name="T21" fmla="*/ 5 h 4656"/>
                <a:gd name="T22" fmla="*/ 6 w 5680"/>
                <a:gd name="T23" fmla="*/ 5 h 4656"/>
                <a:gd name="T24" fmla="*/ 6 w 5680"/>
                <a:gd name="T25" fmla="*/ 5 h 4656"/>
                <a:gd name="T26" fmla="*/ 6 w 5680"/>
                <a:gd name="T27" fmla="*/ 0 h 4656"/>
                <a:gd name="T28" fmla="*/ 6 w 5680"/>
                <a:gd name="T29" fmla="*/ 0 h 4656"/>
                <a:gd name="T30" fmla="*/ 0 w 5680"/>
                <a:gd name="T31" fmla="*/ 0 h 4656"/>
                <a:gd name="T32" fmla="*/ 0 w 5680"/>
                <a:gd name="T33" fmla="*/ 0 h 4656"/>
                <a:gd name="T34" fmla="*/ 0 w 5680"/>
                <a:gd name="T35" fmla="*/ 5 h 46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680"/>
                <a:gd name="T55" fmla="*/ 0 h 4656"/>
                <a:gd name="T56" fmla="*/ 5680 w 5680"/>
                <a:gd name="T57" fmla="*/ 4656 h 465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680" h="4656">
                  <a:moveTo>
                    <a:pt x="0" y="24"/>
                  </a:moveTo>
                  <a:cubicBezTo>
                    <a:pt x="0" y="11"/>
                    <a:pt x="11" y="0"/>
                    <a:pt x="24" y="0"/>
                  </a:cubicBezTo>
                  <a:lnTo>
                    <a:pt x="5656" y="0"/>
                  </a:lnTo>
                  <a:cubicBezTo>
                    <a:pt x="5670" y="0"/>
                    <a:pt x="5680" y="11"/>
                    <a:pt x="5680" y="24"/>
                  </a:cubicBezTo>
                  <a:lnTo>
                    <a:pt x="5680" y="4632"/>
                  </a:lnTo>
                  <a:cubicBezTo>
                    <a:pt x="5680" y="4646"/>
                    <a:pt x="5670" y="4656"/>
                    <a:pt x="5656" y="4656"/>
                  </a:cubicBezTo>
                  <a:lnTo>
                    <a:pt x="24" y="4656"/>
                  </a:lnTo>
                  <a:cubicBezTo>
                    <a:pt x="11" y="4656"/>
                    <a:pt x="0" y="4646"/>
                    <a:pt x="0" y="4632"/>
                  </a:cubicBezTo>
                  <a:lnTo>
                    <a:pt x="0" y="24"/>
                  </a:lnTo>
                  <a:close/>
                  <a:moveTo>
                    <a:pt x="48" y="4632"/>
                  </a:moveTo>
                  <a:lnTo>
                    <a:pt x="24" y="4608"/>
                  </a:lnTo>
                  <a:lnTo>
                    <a:pt x="5656" y="4608"/>
                  </a:lnTo>
                  <a:lnTo>
                    <a:pt x="5632" y="4632"/>
                  </a:lnTo>
                  <a:lnTo>
                    <a:pt x="5632" y="24"/>
                  </a:lnTo>
                  <a:lnTo>
                    <a:pt x="5656" y="48"/>
                  </a:lnTo>
                  <a:lnTo>
                    <a:pt x="24" y="48"/>
                  </a:lnTo>
                  <a:lnTo>
                    <a:pt x="48" y="24"/>
                  </a:lnTo>
                  <a:lnTo>
                    <a:pt x="48" y="46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29" name="Freeform 46"/>
            <p:cNvSpPr>
              <a:spLocks noEditPoints="1"/>
            </p:cNvSpPr>
            <p:nvPr/>
          </p:nvSpPr>
          <p:spPr bwMode="auto">
            <a:xfrm>
              <a:off x="3492" y="1716"/>
              <a:ext cx="48" cy="514"/>
            </a:xfrm>
            <a:custGeom>
              <a:avLst/>
              <a:gdLst>
                <a:gd name="T0" fmla="*/ 22 w 48"/>
                <a:gd name="T1" fmla="*/ 514 h 514"/>
                <a:gd name="T2" fmla="*/ 21 w 48"/>
                <a:gd name="T3" fmla="*/ 40 h 514"/>
                <a:gd name="T4" fmla="*/ 27 w 48"/>
                <a:gd name="T5" fmla="*/ 40 h 514"/>
                <a:gd name="T6" fmla="*/ 28 w 48"/>
                <a:gd name="T7" fmla="*/ 514 h 514"/>
                <a:gd name="T8" fmla="*/ 22 w 48"/>
                <a:gd name="T9" fmla="*/ 514 h 514"/>
                <a:gd name="T10" fmla="*/ 0 w 48"/>
                <a:gd name="T11" fmla="*/ 48 h 514"/>
                <a:gd name="T12" fmla="*/ 24 w 48"/>
                <a:gd name="T13" fmla="*/ 0 h 514"/>
                <a:gd name="T14" fmla="*/ 48 w 48"/>
                <a:gd name="T15" fmla="*/ 48 h 514"/>
                <a:gd name="T16" fmla="*/ 0 w 48"/>
                <a:gd name="T17" fmla="*/ 48 h 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514"/>
                <a:gd name="T29" fmla="*/ 48 w 48"/>
                <a:gd name="T30" fmla="*/ 514 h 5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514">
                  <a:moveTo>
                    <a:pt x="22" y="514"/>
                  </a:moveTo>
                  <a:lnTo>
                    <a:pt x="21" y="40"/>
                  </a:lnTo>
                  <a:lnTo>
                    <a:pt x="27" y="40"/>
                  </a:lnTo>
                  <a:lnTo>
                    <a:pt x="28" y="514"/>
                  </a:lnTo>
                  <a:lnTo>
                    <a:pt x="22" y="514"/>
                  </a:lnTo>
                  <a:close/>
                  <a:moveTo>
                    <a:pt x="0" y="48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30" name="Freeform 47"/>
            <p:cNvSpPr>
              <a:spLocks noEditPoints="1"/>
            </p:cNvSpPr>
            <p:nvPr/>
          </p:nvSpPr>
          <p:spPr bwMode="auto">
            <a:xfrm>
              <a:off x="3588" y="1728"/>
              <a:ext cx="48" cy="514"/>
            </a:xfrm>
            <a:custGeom>
              <a:avLst/>
              <a:gdLst>
                <a:gd name="T0" fmla="*/ 28 w 48"/>
                <a:gd name="T1" fmla="*/ 0 h 514"/>
                <a:gd name="T2" fmla="*/ 27 w 48"/>
                <a:gd name="T3" fmla="*/ 474 h 514"/>
                <a:gd name="T4" fmla="*/ 21 w 48"/>
                <a:gd name="T5" fmla="*/ 474 h 514"/>
                <a:gd name="T6" fmla="*/ 22 w 48"/>
                <a:gd name="T7" fmla="*/ 0 h 514"/>
                <a:gd name="T8" fmla="*/ 28 w 48"/>
                <a:gd name="T9" fmla="*/ 0 h 514"/>
                <a:gd name="T10" fmla="*/ 48 w 48"/>
                <a:gd name="T11" fmla="*/ 466 h 514"/>
                <a:gd name="T12" fmla="*/ 24 w 48"/>
                <a:gd name="T13" fmla="*/ 514 h 514"/>
                <a:gd name="T14" fmla="*/ 0 w 48"/>
                <a:gd name="T15" fmla="*/ 466 h 514"/>
                <a:gd name="T16" fmla="*/ 48 w 48"/>
                <a:gd name="T17" fmla="*/ 466 h 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514"/>
                <a:gd name="T29" fmla="*/ 48 w 48"/>
                <a:gd name="T30" fmla="*/ 514 h 5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514">
                  <a:moveTo>
                    <a:pt x="28" y="0"/>
                  </a:moveTo>
                  <a:lnTo>
                    <a:pt x="27" y="474"/>
                  </a:lnTo>
                  <a:lnTo>
                    <a:pt x="21" y="474"/>
                  </a:lnTo>
                  <a:lnTo>
                    <a:pt x="22" y="0"/>
                  </a:lnTo>
                  <a:lnTo>
                    <a:pt x="28" y="0"/>
                  </a:lnTo>
                  <a:close/>
                  <a:moveTo>
                    <a:pt x="48" y="466"/>
                  </a:moveTo>
                  <a:lnTo>
                    <a:pt x="24" y="514"/>
                  </a:lnTo>
                  <a:lnTo>
                    <a:pt x="0" y="466"/>
                  </a:lnTo>
                  <a:lnTo>
                    <a:pt x="48" y="46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31" name="Freeform 48"/>
            <p:cNvSpPr>
              <a:spLocks noEditPoints="1"/>
            </p:cNvSpPr>
            <p:nvPr/>
          </p:nvSpPr>
          <p:spPr bwMode="auto">
            <a:xfrm>
              <a:off x="3876" y="1482"/>
              <a:ext cx="691" cy="48"/>
            </a:xfrm>
            <a:custGeom>
              <a:avLst/>
              <a:gdLst>
                <a:gd name="T0" fmla="*/ 0 w 691"/>
                <a:gd name="T1" fmla="*/ 22 h 48"/>
                <a:gd name="T2" fmla="*/ 651 w 691"/>
                <a:gd name="T3" fmla="*/ 21 h 48"/>
                <a:gd name="T4" fmla="*/ 651 w 691"/>
                <a:gd name="T5" fmla="*/ 27 h 48"/>
                <a:gd name="T6" fmla="*/ 0 w 691"/>
                <a:gd name="T7" fmla="*/ 28 h 48"/>
                <a:gd name="T8" fmla="*/ 0 w 691"/>
                <a:gd name="T9" fmla="*/ 22 h 48"/>
                <a:gd name="T10" fmla="*/ 643 w 691"/>
                <a:gd name="T11" fmla="*/ 0 h 48"/>
                <a:gd name="T12" fmla="*/ 691 w 691"/>
                <a:gd name="T13" fmla="*/ 24 h 48"/>
                <a:gd name="T14" fmla="*/ 643 w 691"/>
                <a:gd name="T15" fmla="*/ 48 h 48"/>
                <a:gd name="T16" fmla="*/ 643 w 691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1"/>
                <a:gd name="T28" fmla="*/ 0 h 48"/>
                <a:gd name="T29" fmla="*/ 691 w 691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1" h="48">
                  <a:moveTo>
                    <a:pt x="0" y="22"/>
                  </a:moveTo>
                  <a:lnTo>
                    <a:pt x="651" y="21"/>
                  </a:lnTo>
                  <a:lnTo>
                    <a:pt x="651" y="27"/>
                  </a:lnTo>
                  <a:lnTo>
                    <a:pt x="0" y="28"/>
                  </a:lnTo>
                  <a:lnTo>
                    <a:pt x="0" y="22"/>
                  </a:lnTo>
                  <a:close/>
                  <a:moveTo>
                    <a:pt x="643" y="0"/>
                  </a:moveTo>
                  <a:lnTo>
                    <a:pt x="691" y="24"/>
                  </a:lnTo>
                  <a:lnTo>
                    <a:pt x="643" y="48"/>
                  </a:lnTo>
                  <a:lnTo>
                    <a:pt x="64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32" name="Freeform 49"/>
            <p:cNvSpPr>
              <a:spLocks noEditPoints="1"/>
            </p:cNvSpPr>
            <p:nvPr/>
          </p:nvSpPr>
          <p:spPr bwMode="auto">
            <a:xfrm>
              <a:off x="3852" y="1578"/>
              <a:ext cx="691" cy="48"/>
            </a:xfrm>
            <a:custGeom>
              <a:avLst/>
              <a:gdLst>
                <a:gd name="T0" fmla="*/ 691 w 691"/>
                <a:gd name="T1" fmla="*/ 28 h 48"/>
                <a:gd name="T2" fmla="*/ 40 w 691"/>
                <a:gd name="T3" fmla="*/ 27 h 48"/>
                <a:gd name="T4" fmla="*/ 40 w 691"/>
                <a:gd name="T5" fmla="*/ 21 h 48"/>
                <a:gd name="T6" fmla="*/ 691 w 691"/>
                <a:gd name="T7" fmla="*/ 22 h 48"/>
                <a:gd name="T8" fmla="*/ 691 w 691"/>
                <a:gd name="T9" fmla="*/ 28 h 48"/>
                <a:gd name="T10" fmla="*/ 48 w 691"/>
                <a:gd name="T11" fmla="*/ 48 h 48"/>
                <a:gd name="T12" fmla="*/ 0 w 691"/>
                <a:gd name="T13" fmla="*/ 24 h 48"/>
                <a:gd name="T14" fmla="*/ 48 w 691"/>
                <a:gd name="T15" fmla="*/ 0 h 48"/>
                <a:gd name="T16" fmla="*/ 48 w 691"/>
                <a:gd name="T17" fmla="*/ 48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1"/>
                <a:gd name="T28" fmla="*/ 0 h 48"/>
                <a:gd name="T29" fmla="*/ 691 w 691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1" h="48">
                  <a:moveTo>
                    <a:pt x="691" y="28"/>
                  </a:moveTo>
                  <a:lnTo>
                    <a:pt x="40" y="27"/>
                  </a:lnTo>
                  <a:lnTo>
                    <a:pt x="40" y="21"/>
                  </a:lnTo>
                  <a:lnTo>
                    <a:pt x="691" y="22"/>
                  </a:lnTo>
                  <a:lnTo>
                    <a:pt x="691" y="28"/>
                  </a:lnTo>
                  <a:close/>
                  <a:moveTo>
                    <a:pt x="48" y="48"/>
                  </a:moveTo>
                  <a:lnTo>
                    <a:pt x="0" y="24"/>
                  </a:lnTo>
                  <a:lnTo>
                    <a:pt x="48" y="0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33" name="Freeform 50"/>
            <p:cNvSpPr>
              <a:spLocks noEditPoints="1"/>
            </p:cNvSpPr>
            <p:nvPr/>
          </p:nvSpPr>
          <p:spPr bwMode="auto">
            <a:xfrm>
              <a:off x="3876" y="2364"/>
              <a:ext cx="691" cy="48"/>
            </a:xfrm>
            <a:custGeom>
              <a:avLst/>
              <a:gdLst>
                <a:gd name="T0" fmla="*/ 0 w 691"/>
                <a:gd name="T1" fmla="*/ 22 h 48"/>
                <a:gd name="T2" fmla="*/ 651 w 691"/>
                <a:gd name="T3" fmla="*/ 21 h 48"/>
                <a:gd name="T4" fmla="*/ 651 w 691"/>
                <a:gd name="T5" fmla="*/ 27 h 48"/>
                <a:gd name="T6" fmla="*/ 0 w 691"/>
                <a:gd name="T7" fmla="*/ 28 h 48"/>
                <a:gd name="T8" fmla="*/ 0 w 691"/>
                <a:gd name="T9" fmla="*/ 22 h 48"/>
                <a:gd name="T10" fmla="*/ 643 w 691"/>
                <a:gd name="T11" fmla="*/ 0 h 48"/>
                <a:gd name="T12" fmla="*/ 691 w 691"/>
                <a:gd name="T13" fmla="*/ 24 h 48"/>
                <a:gd name="T14" fmla="*/ 643 w 691"/>
                <a:gd name="T15" fmla="*/ 48 h 48"/>
                <a:gd name="T16" fmla="*/ 643 w 691"/>
                <a:gd name="T17" fmla="*/ 0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1"/>
                <a:gd name="T28" fmla="*/ 0 h 48"/>
                <a:gd name="T29" fmla="*/ 691 w 691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1" h="48">
                  <a:moveTo>
                    <a:pt x="0" y="22"/>
                  </a:moveTo>
                  <a:lnTo>
                    <a:pt x="651" y="21"/>
                  </a:lnTo>
                  <a:lnTo>
                    <a:pt x="651" y="27"/>
                  </a:lnTo>
                  <a:lnTo>
                    <a:pt x="0" y="28"/>
                  </a:lnTo>
                  <a:lnTo>
                    <a:pt x="0" y="22"/>
                  </a:lnTo>
                  <a:close/>
                  <a:moveTo>
                    <a:pt x="643" y="0"/>
                  </a:moveTo>
                  <a:lnTo>
                    <a:pt x="691" y="24"/>
                  </a:lnTo>
                  <a:lnTo>
                    <a:pt x="643" y="48"/>
                  </a:lnTo>
                  <a:lnTo>
                    <a:pt x="643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34" name="Freeform 51"/>
            <p:cNvSpPr>
              <a:spLocks noEditPoints="1"/>
            </p:cNvSpPr>
            <p:nvPr/>
          </p:nvSpPr>
          <p:spPr bwMode="auto">
            <a:xfrm>
              <a:off x="3852" y="2460"/>
              <a:ext cx="691" cy="48"/>
            </a:xfrm>
            <a:custGeom>
              <a:avLst/>
              <a:gdLst>
                <a:gd name="T0" fmla="*/ 691 w 691"/>
                <a:gd name="T1" fmla="*/ 28 h 48"/>
                <a:gd name="T2" fmla="*/ 40 w 691"/>
                <a:gd name="T3" fmla="*/ 27 h 48"/>
                <a:gd name="T4" fmla="*/ 40 w 691"/>
                <a:gd name="T5" fmla="*/ 21 h 48"/>
                <a:gd name="T6" fmla="*/ 691 w 691"/>
                <a:gd name="T7" fmla="*/ 22 h 48"/>
                <a:gd name="T8" fmla="*/ 691 w 691"/>
                <a:gd name="T9" fmla="*/ 28 h 48"/>
                <a:gd name="T10" fmla="*/ 48 w 691"/>
                <a:gd name="T11" fmla="*/ 48 h 48"/>
                <a:gd name="T12" fmla="*/ 0 w 691"/>
                <a:gd name="T13" fmla="*/ 24 h 48"/>
                <a:gd name="T14" fmla="*/ 48 w 691"/>
                <a:gd name="T15" fmla="*/ 0 h 48"/>
                <a:gd name="T16" fmla="*/ 48 w 691"/>
                <a:gd name="T17" fmla="*/ 48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1"/>
                <a:gd name="T28" fmla="*/ 0 h 48"/>
                <a:gd name="T29" fmla="*/ 691 w 691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1" h="48">
                  <a:moveTo>
                    <a:pt x="691" y="28"/>
                  </a:moveTo>
                  <a:lnTo>
                    <a:pt x="40" y="27"/>
                  </a:lnTo>
                  <a:lnTo>
                    <a:pt x="40" y="21"/>
                  </a:lnTo>
                  <a:lnTo>
                    <a:pt x="691" y="22"/>
                  </a:lnTo>
                  <a:lnTo>
                    <a:pt x="691" y="28"/>
                  </a:lnTo>
                  <a:close/>
                  <a:moveTo>
                    <a:pt x="48" y="48"/>
                  </a:moveTo>
                  <a:lnTo>
                    <a:pt x="0" y="24"/>
                  </a:lnTo>
                  <a:lnTo>
                    <a:pt x="48" y="0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35" name="Rectangle 52"/>
            <p:cNvSpPr>
              <a:spLocks noChangeArrowheads="1"/>
            </p:cNvSpPr>
            <p:nvPr/>
          </p:nvSpPr>
          <p:spPr bwMode="auto">
            <a:xfrm>
              <a:off x="3213" y="2648"/>
              <a:ext cx="30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dirty="0" smtClean="0">
                  <a:solidFill>
                    <a:srgbClr val="000000"/>
                  </a:solidFill>
                </a:rPr>
                <a:t>Вода</a:t>
              </a:r>
              <a:endParaRPr lang="en-US" dirty="0"/>
            </a:p>
          </p:txBody>
        </p:sp>
        <p:sp>
          <p:nvSpPr>
            <p:cNvPr id="5236" name="Rectangle 53"/>
            <p:cNvSpPr>
              <a:spLocks noChangeArrowheads="1"/>
            </p:cNvSpPr>
            <p:nvPr/>
          </p:nvSpPr>
          <p:spPr bwMode="auto">
            <a:xfrm>
              <a:off x="3203" y="1112"/>
              <a:ext cx="62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dirty="0" smtClean="0">
                  <a:solidFill>
                    <a:srgbClr val="000000"/>
                  </a:solidFill>
                </a:rPr>
                <a:t>Мембрана</a:t>
              </a:r>
              <a:endParaRPr lang="en-US" dirty="0"/>
            </a:p>
          </p:txBody>
        </p:sp>
        <p:sp>
          <p:nvSpPr>
            <p:cNvPr id="5237" name="Rectangle 54"/>
            <p:cNvSpPr>
              <a:spLocks noChangeArrowheads="1"/>
            </p:cNvSpPr>
            <p:nvPr/>
          </p:nvSpPr>
          <p:spPr bwMode="auto">
            <a:xfrm>
              <a:off x="3484" y="2369"/>
              <a:ext cx="264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AH</a:t>
              </a:r>
              <a:endParaRPr lang="en-US"/>
            </a:p>
          </p:txBody>
        </p:sp>
        <p:sp>
          <p:nvSpPr>
            <p:cNvPr id="5238" name="Rectangle 55"/>
            <p:cNvSpPr>
              <a:spLocks noChangeArrowheads="1"/>
            </p:cNvSpPr>
            <p:nvPr/>
          </p:nvSpPr>
          <p:spPr bwMode="auto">
            <a:xfrm>
              <a:off x="3460" y="1464"/>
              <a:ext cx="264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AH</a:t>
              </a:r>
              <a:endParaRPr lang="en-US"/>
            </a:p>
          </p:txBody>
        </p:sp>
        <p:sp>
          <p:nvSpPr>
            <p:cNvPr id="5239" name="Rectangle 56"/>
            <p:cNvSpPr>
              <a:spLocks noChangeArrowheads="1"/>
            </p:cNvSpPr>
            <p:nvPr/>
          </p:nvSpPr>
          <p:spPr bwMode="auto">
            <a:xfrm>
              <a:off x="4715" y="1476"/>
              <a:ext cx="162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5240" name="Rectangle 57"/>
            <p:cNvSpPr>
              <a:spLocks noChangeArrowheads="1"/>
            </p:cNvSpPr>
            <p:nvPr/>
          </p:nvSpPr>
          <p:spPr bwMode="auto">
            <a:xfrm>
              <a:off x="4805" y="1476"/>
              <a:ext cx="96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–</a:t>
              </a:r>
              <a:endParaRPr lang="en-US"/>
            </a:p>
          </p:txBody>
        </p:sp>
        <p:sp>
          <p:nvSpPr>
            <p:cNvPr id="5241" name="Rectangle 58"/>
            <p:cNvSpPr>
              <a:spLocks noChangeArrowheads="1"/>
            </p:cNvSpPr>
            <p:nvPr/>
          </p:nvSpPr>
          <p:spPr bwMode="auto">
            <a:xfrm>
              <a:off x="4078" y="2189"/>
              <a:ext cx="138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K</a:t>
              </a:r>
              <a:endParaRPr lang="en-US"/>
            </a:p>
          </p:txBody>
        </p:sp>
        <p:sp>
          <p:nvSpPr>
            <p:cNvPr id="5242" name="Rectangle 59"/>
            <p:cNvSpPr>
              <a:spLocks noChangeArrowheads="1"/>
            </p:cNvSpPr>
            <p:nvPr/>
          </p:nvSpPr>
          <p:spPr bwMode="auto">
            <a:xfrm>
              <a:off x="4162" y="2255"/>
              <a:ext cx="90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5243" name="Rectangle 60"/>
            <p:cNvSpPr>
              <a:spLocks noChangeArrowheads="1"/>
            </p:cNvSpPr>
            <p:nvPr/>
          </p:nvSpPr>
          <p:spPr bwMode="auto">
            <a:xfrm>
              <a:off x="4210" y="2195"/>
              <a:ext cx="102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</a:rPr>
                <a:t>w</a:t>
              </a:r>
              <a:endParaRPr lang="en-US"/>
            </a:p>
          </p:txBody>
        </p:sp>
        <p:sp>
          <p:nvSpPr>
            <p:cNvPr id="5244" name="Rectangle 61"/>
            <p:cNvSpPr>
              <a:spLocks noChangeArrowheads="1"/>
            </p:cNvSpPr>
            <p:nvPr/>
          </p:nvSpPr>
          <p:spPr bwMode="auto">
            <a:xfrm>
              <a:off x="3324" y="1805"/>
              <a:ext cx="138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i="1">
                  <a:solidFill>
                    <a:srgbClr val="000000"/>
                  </a:solidFill>
                </a:rPr>
                <a:t>K</a:t>
              </a:r>
              <a:endParaRPr lang="en-US"/>
            </a:p>
          </p:txBody>
        </p:sp>
        <p:sp>
          <p:nvSpPr>
            <p:cNvPr id="5245" name="Rectangle 62"/>
            <p:cNvSpPr>
              <a:spLocks noChangeArrowheads="1"/>
            </p:cNvSpPr>
            <p:nvPr/>
          </p:nvSpPr>
          <p:spPr bwMode="auto">
            <a:xfrm>
              <a:off x="3408" y="1871"/>
              <a:ext cx="9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i="1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5246" name="Rectangle 63"/>
            <p:cNvSpPr>
              <a:spLocks noChangeArrowheads="1"/>
            </p:cNvSpPr>
            <p:nvPr/>
          </p:nvSpPr>
          <p:spPr bwMode="auto">
            <a:xfrm>
              <a:off x="3456" y="1811"/>
              <a:ext cx="9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i="1">
                  <a:solidFill>
                    <a:srgbClr val="000000"/>
                  </a:solidFill>
                </a:rPr>
                <a:t>o</a:t>
              </a:r>
              <a:endParaRPr lang="en-US"/>
            </a:p>
          </p:txBody>
        </p:sp>
        <p:sp>
          <p:nvSpPr>
            <p:cNvPr id="5247" name="Rectangle 64"/>
            <p:cNvSpPr>
              <a:spLocks noChangeArrowheads="1"/>
            </p:cNvSpPr>
            <p:nvPr/>
          </p:nvSpPr>
          <p:spPr bwMode="auto">
            <a:xfrm>
              <a:off x="4073" y="1308"/>
              <a:ext cx="138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</a:rPr>
                <a:t>K</a:t>
              </a:r>
              <a:endParaRPr lang="en-US"/>
            </a:p>
          </p:txBody>
        </p:sp>
        <p:sp>
          <p:nvSpPr>
            <p:cNvPr id="5248" name="Rectangle 65"/>
            <p:cNvSpPr>
              <a:spLocks noChangeArrowheads="1"/>
            </p:cNvSpPr>
            <p:nvPr/>
          </p:nvSpPr>
          <p:spPr bwMode="auto">
            <a:xfrm>
              <a:off x="4157" y="1374"/>
              <a:ext cx="90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5249" name="Rectangle 66"/>
            <p:cNvSpPr>
              <a:spLocks noChangeArrowheads="1"/>
            </p:cNvSpPr>
            <p:nvPr/>
          </p:nvSpPr>
          <p:spPr bwMode="auto">
            <a:xfrm>
              <a:off x="4205" y="1314"/>
              <a:ext cx="246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</a:rPr>
                <a:t>mem</a:t>
              </a:r>
              <a:endParaRPr lang="en-US"/>
            </a:p>
          </p:txBody>
        </p:sp>
        <p:sp>
          <p:nvSpPr>
            <p:cNvPr id="5250" name="Rectangle 67"/>
            <p:cNvSpPr>
              <a:spLocks noChangeArrowheads="1"/>
            </p:cNvSpPr>
            <p:nvPr/>
          </p:nvSpPr>
          <p:spPr bwMode="auto">
            <a:xfrm>
              <a:off x="4741" y="2364"/>
              <a:ext cx="162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</a:rPr>
                <a:t>A</a:t>
              </a:r>
              <a:endParaRPr lang="en-US"/>
            </a:p>
          </p:txBody>
        </p:sp>
        <p:sp>
          <p:nvSpPr>
            <p:cNvPr id="5251" name="Rectangle 68"/>
            <p:cNvSpPr>
              <a:spLocks noChangeArrowheads="1"/>
            </p:cNvSpPr>
            <p:nvPr/>
          </p:nvSpPr>
          <p:spPr bwMode="auto">
            <a:xfrm>
              <a:off x="4831" y="2364"/>
              <a:ext cx="96" cy="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</a:rPr>
                <a:t>–</a:t>
              </a:r>
              <a:endParaRPr lang="en-US"/>
            </a:p>
          </p:txBody>
        </p:sp>
        <p:sp>
          <p:nvSpPr>
            <p:cNvPr id="5252" name="Rectangle 69"/>
            <p:cNvSpPr>
              <a:spLocks noChangeArrowheads="1"/>
            </p:cNvSpPr>
            <p:nvPr/>
          </p:nvSpPr>
          <p:spPr bwMode="auto">
            <a:xfrm>
              <a:off x="4486" y="1805"/>
              <a:ext cx="138" cy="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i="1">
                  <a:solidFill>
                    <a:srgbClr val="000000"/>
                  </a:solidFill>
                </a:rPr>
                <a:t>K</a:t>
              </a:r>
              <a:endParaRPr lang="en-US"/>
            </a:p>
          </p:txBody>
        </p:sp>
        <p:sp>
          <p:nvSpPr>
            <p:cNvPr id="5253" name="Rectangle 70"/>
            <p:cNvSpPr>
              <a:spLocks noChangeArrowheads="1"/>
            </p:cNvSpPr>
            <p:nvPr/>
          </p:nvSpPr>
          <p:spPr bwMode="auto">
            <a:xfrm>
              <a:off x="4588" y="1871"/>
              <a:ext cx="90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</a:rPr>
                <a:t>d</a:t>
              </a:r>
              <a:endParaRPr lang="en-US"/>
            </a:p>
          </p:txBody>
        </p:sp>
        <p:sp>
          <p:nvSpPr>
            <p:cNvPr id="5254" name="Rectangle 71"/>
            <p:cNvSpPr>
              <a:spLocks noChangeArrowheads="1"/>
            </p:cNvSpPr>
            <p:nvPr/>
          </p:nvSpPr>
          <p:spPr bwMode="auto">
            <a:xfrm>
              <a:off x="4636" y="1811"/>
              <a:ext cx="9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i="1">
                  <a:solidFill>
                    <a:srgbClr val="000000"/>
                  </a:solidFill>
                </a:rPr>
                <a:t>–</a:t>
              </a:r>
              <a:endParaRPr lang="en-US"/>
            </a:p>
          </p:txBody>
        </p:sp>
        <p:sp>
          <p:nvSpPr>
            <p:cNvPr id="5255" name="Freeform 72"/>
            <p:cNvSpPr>
              <a:spLocks noEditPoints="1"/>
            </p:cNvSpPr>
            <p:nvPr/>
          </p:nvSpPr>
          <p:spPr bwMode="auto">
            <a:xfrm>
              <a:off x="4692" y="1716"/>
              <a:ext cx="48" cy="514"/>
            </a:xfrm>
            <a:custGeom>
              <a:avLst/>
              <a:gdLst>
                <a:gd name="T0" fmla="*/ 22 w 48"/>
                <a:gd name="T1" fmla="*/ 514 h 514"/>
                <a:gd name="T2" fmla="*/ 21 w 48"/>
                <a:gd name="T3" fmla="*/ 40 h 514"/>
                <a:gd name="T4" fmla="*/ 27 w 48"/>
                <a:gd name="T5" fmla="*/ 40 h 514"/>
                <a:gd name="T6" fmla="*/ 28 w 48"/>
                <a:gd name="T7" fmla="*/ 514 h 514"/>
                <a:gd name="T8" fmla="*/ 22 w 48"/>
                <a:gd name="T9" fmla="*/ 514 h 514"/>
                <a:gd name="T10" fmla="*/ 0 w 48"/>
                <a:gd name="T11" fmla="*/ 48 h 514"/>
                <a:gd name="T12" fmla="*/ 24 w 48"/>
                <a:gd name="T13" fmla="*/ 0 h 514"/>
                <a:gd name="T14" fmla="*/ 48 w 48"/>
                <a:gd name="T15" fmla="*/ 48 h 514"/>
                <a:gd name="T16" fmla="*/ 0 w 48"/>
                <a:gd name="T17" fmla="*/ 48 h 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514"/>
                <a:gd name="T29" fmla="*/ 48 w 48"/>
                <a:gd name="T30" fmla="*/ 514 h 5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514">
                  <a:moveTo>
                    <a:pt x="22" y="514"/>
                  </a:moveTo>
                  <a:lnTo>
                    <a:pt x="21" y="40"/>
                  </a:lnTo>
                  <a:lnTo>
                    <a:pt x="27" y="40"/>
                  </a:lnTo>
                  <a:lnTo>
                    <a:pt x="28" y="514"/>
                  </a:lnTo>
                  <a:lnTo>
                    <a:pt x="22" y="514"/>
                  </a:lnTo>
                  <a:close/>
                  <a:moveTo>
                    <a:pt x="0" y="48"/>
                  </a:moveTo>
                  <a:lnTo>
                    <a:pt x="24" y="0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56" name="Freeform 73"/>
            <p:cNvSpPr>
              <a:spLocks noEditPoints="1"/>
            </p:cNvSpPr>
            <p:nvPr/>
          </p:nvSpPr>
          <p:spPr bwMode="auto">
            <a:xfrm>
              <a:off x="4788" y="1728"/>
              <a:ext cx="48" cy="514"/>
            </a:xfrm>
            <a:custGeom>
              <a:avLst/>
              <a:gdLst>
                <a:gd name="T0" fmla="*/ 28 w 48"/>
                <a:gd name="T1" fmla="*/ 0 h 514"/>
                <a:gd name="T2" fmla="*/ 27 w 48"/>
                <a:gd name="T3" fmla="*/ 474 h 514"/>
                <a:gd name="T4" fmla="*/ 21 w 48"/>
                <a:gd name="T5" fmla="*/ 474 h 514"/>
                <a:gd name="T6" fmla="*/ 22 w 48"/>
                <a:gd name="T7" fmla="*/ 0 h 514"/>
                <a:gd name="T8" fmla="*/ 28 w 48"/>
                <a:gd name="T9" fmla="*/ 0 h 514"/>
                <a:gd name="T10" fmla="*/ 48 w 48"/>
                <a:gd name="T11" fmla="*/ 466 h 514"/>
                <a:gd name="T12" fmla="*/ 24 w 48"/>
                <a:gd name="T13" fmla="*/ 514 h 514"/>
                <a:gd name="T14" fmla="*/ 0 w 48"/>
                <a:gd name="T15" fmla="*/ 466 h 514"/>
                <a:gd name="T16" fmla="*/ 48 w 48"/>
                <a:gd name="T17" fmla="*/ 466 h 5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514"/>
                <a:gd name="T29" fmla="*/ 48 w 48"/>
                <a:gd name="T30" fmla="*/ 514 h 5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514">
                  <a:moveTo>
                    <a:pt x="28" y="0"/>
                  </a:moveTo>
                  <a:lnTo>
                    <a:pt x="27" y="474"/>
                  </a:lnTo>
                  <a:lnTo>
                    <a:pt x="21" y="474"/>
                  </a:lnTo>
                  <a:lnTo>
                    <a:pt x="22" y="0"/>
                  </a:lnTo>
                  <a:lnTo>
                    <a:pt x="28" y="0"/>
                  </a:lnTo>
                  <a:close/>
                  <a:moveTo>
                    <a:pt x="48" y="466"/>
                  </a:moveTo>
                  <a:lnTo>
                    <a:pt x="24" y="514"/>
                  </a:lnTo>
                  <a:lnTo>
                    <a:pt x="0" y="466"/>
                  </a:lnTo>
                  <a:lnTo>
                    <a:pt x="48" y="46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</p:grpSp>
      <p:graphicFrame>
        <p:nvGraphicFramePr>
          <p:cNvPr id="5122" name="Object 74"/>
          <p:cNvGraphicFramePr>
            <a:graphicFrameLocks noChangeAspect="1"/>
          </p:cNvGraphicFramePr>
          <p:nvPr/>
        </p:nvGraphicFramePr>
        <p:xfrm>
          <a:off x="838200" y="6858000"/>
          <a:ext cx="1651000" cy="889000"/>
        </p:xfrm>
        <a:graphic>
          <a:graphicData uri="http://schemas.openxmlformats.org/presentationml/2006/ole">
            <p:oleObj spid="_x0000_s107522" name="Equation" r:id="rId3" imgW="825480" imgH="444240" progId="Equation.3">
              <p:embed/>
            </p:oleObj>
          </a:graphicData>
        </a:graphic>
      </p:graphicFrame>
      <p:graphicFrame>
        <p:nvGraphicFramePr>
          <p:cNvPr id="5123" name="Object 75"/>
          <p:cNvGraphicFramePr>
            <a:graphicFrameLocks noChangeAspect="1"/>
          </p:cNvGraphicFramePr>
          <p:nvPr/>
        </p:nvGraphicFramePr>
        <p:xfrm>
          <a:off x="2908300" y="6934200"/>
          <a:ext cx="1524000" cy="889000"/>
        </p:xfrm>
        <a:graphic>
          <a:graphicData uri="http://schemas.openxmlformats.org/presentationml/2006/ole">
            <p:oleObj spid="_x0000_s107523" name="Equation" r:id="rId4" imgW="761760" imgH="444240" progId="Equation.3">
              <p:embed/>
            </p:oleObj>
          </a:graphicData>
        </a:graphic>
      </p:graphicFrame>
      <p:graphicFrame>
        <p:nvGraphicFramePr>
          <p:cNvPr id="5124" name="Object 76"/>
          <p:cNvGraphicFramePr>
            <a:graphicFrameLocks noChangeAspect="1"/>
          </p:cNvGraphicFramePr>
          <p:nvPr/>
        </p:nvGraphicFramePr>
        <p:xfrm>
          <a:off x="4775200" y="6934200"/>
          <a:ext cx="1854200" cy="889000"/>
        </p:xfrm>
        <a:graphic>
          <a:graphicData uri="http://schemas.openxmlformats.org/presentationml/2006/ole">
            <p:oleObj spid="_x0000_s107524" name="Equation" r:id="rId5" imgW="927000" imgH="444240" progId="Equation.3">
              <p:embed/>
            </p:oleObj>
          </a:graphicData>
        </a:graphic>
      </p:graphicFrame>
      <p:graphicFrame>
        <p:nvGraphicFramePr>
          <p:cNvPr id="5125" name="Object 77"/>
          <p:cNvGraphicFramePr>
            <a:graphicFrameLocks noChangeAspect="1"/>
          </p:cNvGraphicFramePr>
          <p:nvPr/>
        </p:nvGraphicFramePr>
        <p:xfrm>
          <a:off x="6896100" y="6934200"/>
          <a:ext cx="1752600" cy="889000"/>
        </p:xfrm>
        <a:graphic>
          <a:graphicData uri="http://schemas.openxmlformats.org/presentationml/2006/ole">
            <p:oleObj spid="_x0000_s107525" name="Equation" r:id="rId6" imgW="876240" imgH="444240" progId="Equation.3">
              <p:embed/>
            </p:oleObj>
          </a:graphicData>
        </a:graphic>
      </p:graphicFrame>
      <p:graphicFrame>
        <p:nvGraphicFramePr>
          <p:cNvPr id="5126" name="Object 78"/>
          <p:cNvGraphicFramePr>
            <a:graphicFrameLocks noChangeAspect="1"/>
          </p:cNvGraphicFramePr>
          <p:nvPr/>
        </p:nvGraphicFramePr>
        <p:xfrm>
          <a:off x="838200" y="7848600"/>
          <a:ext cx="2971800" cy="457200"/>
        </p:xfrm>
        <a:graphic>
          <a:graphicData uri="http://schemas.openxmlformats.org/presentationml/2006/ole">
            <p:oleObj spid="_x0000_s107526" name="Equation" r:id="rId7" imgW="1485720" imgH="228600" progId="Equation.3">
              <p:embed/>
            </p:oleObj>
          </a:graphicData>
        </a:graphic>
      </p:graphicFrame>
      <p:graphicFrame>
        <p:nvGraphicFramePr>
          <p:cNvPr id="5127" name="Object 79"/>
          <p:cNvGraphicFramePr>
            <a:graphicFrameLocks noChangeAspect="1"/>
          </p:cNvGraphicFramePr>
          <p:nvPr/>
        </p:nvGraphicFramePr>
        <p:xfrm>
          <a:off x="5168900" y="7912100"/>
          <a:ext cx="3302000" cy="482600"/>
        </p:xfrm>
        <a:graphic>
          <a:graphicData uri="http://schemas.openxmlformats.org/presentationml/2006/ole">
            <p:oleObj spid="_x0000_s107527" name="Equation" r:id="rId8" imgW="1650960" imgH="241200" progId="Equation.3">
              <p:embed/>
            </p:oleObj>
          </a:graphicData>
        </a:graphic>
      </p:graphicFrame>
      <p:grpSp>
        <p:nvGrpSpPr>
          <p:cNvPr id="4" name="Group 117"/>
          <p:cNvGrpSpPr>
            <a:grpSpLocks noChangeAspect="1"/>
          </p:cNvGrpSpPr>
          <p:nvPr/>
        </p:nvGrpSpPr>
        <p:grpSpPr bwMode="auto">
          <a:xfrm>
            <a:off x="1143000" y="5791200"/>
            <a:ext cx="2971800" cy="457200"/>
            <a:chOff x="720" y="3696"/>
            <a:chExt cx="1872" cy="288"/>
          </a:xfrm>
        </p:grpSpPr>
        <p:sp>
          <p:nvSpPr>
            <p:cNvPr id="5211" name="AutoShape 116"/>
            <p:cNvSpPr>
              <a:spLocks noChangeAspect="1" noChangeArrowheads="1" noTextEdit="1"/>
            </p:cNvSpPr>
            <p:nvPr/>
          </p:nvSpPr>
          <p:spPr bwMode="auto">
            <a:xfrm>
              <a:off x="720" y="3696"/>
              <a:ext cx="18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12" name="Rectangle 118"/>
            <p:cNvSpPr>
              <a:spLocks noChangeArrowheads="1"/>
            </p:cNvSpPr>
            <p:nvPr/>
          </p:nvSpPr>
          <p:spPr bwMode="auto">
            <a:xfrm>
              <a:off x="2526" y="3836"/>
              <a:ext cx="7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5213" name="Rectangle 119"/>
            <p:cNvSpPr>
              <a:spLocks noChangeArrowheads="1"/>
            </p:cNvSpPr>
            <p:nvPr/>
          </p:nvSpPr>
          <p:spPr bwMode="auto">
            <a:xfrm>
              <a:off x="1916" y="3836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en-US"/>
            </a:p>
          </p:txBody>
        </p:sp>
        <p:sp>
          <p:nvSpPr>
            <p:cNvPr id="5214" name="Rectangle 120"/>
            <p:cNvSpPr>
              <a:spLocks noChangeArrowheads="1"/>
            </p:cNvSpPr>
            <p:nvPr/>
          </p:nvSpPr>
          <p:spPr bwMode="auto">
            <a:xfrm>
              <a:off x="1304" y="3836"/>
              <a:ext cx="7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5215" name="Rectangle 121"/>
            <p:cNvSpPr>
              <a:spLocks noChangeArrowheads="1"/>
            </p:cNvSpPr>
            <p:nvPr/>
          </p:nvSpPr>
          <p:spPr bwMode="auto">
            <a:xfrm>
              <a:off x="2440" y="3716"/>
              <a:ext cx="19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en-US"/>
            </a:p>
          </p:txBody>
        </p:sp>
        <p:sp>
          <p:nvSpPr>
            <p:cNvPr id="5216" name="Rectangle 122"/>
            <p:cNvSpPr>
              <a:spLocks noChangeArrowheads="1"/>
            </p:cNvSpPr>
            <p:nvPr/>
          </p:nvSpPr>
          <p:spPr bwMode="auto">
            <a:xfrm>
              <a:off x="1828" y="3716"/>
              <a:ext cx="19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en-US"/>
            </a:p>
          </p:txBody>
        </p:sp>
        <p:sp>
          <p:nvSpPr>
            <p:cNvPr id="5217" name="Rectangle 123"/>
            <p:cNvSpPr>
              <a:spLocks noChangeArrowheads="1"/>
            </p:cNvSpPr>
            <p:nvPr/>
          </p:nvSpPr>
          <p:spPr bwMode="auto">
            <a:xfrm>
              <a:off x="1172" y="3716"/>
              <a:ext cx="216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D</a:t>
              </a:r>
              <a:endParaRPr lang="en-US"/>
            </a:p>
          </p:txBody>
        </p:sp>
        <p:sp>
          <p:nvSpPr>
            <p:cNvPr id="5218" name="Rectangle 124"/>
            <p:cNvSpPr>
              <a:spLocks noChangeArrowheads="1"/>
            </p:cNvSpPr>
            <p:nvPr/>
          </p:nvSpPr>
          <p:spPr bwMode="auto">
            <a:xfrm>
              <a:off x="2161" y="3716"/>
              <a:ext cx="322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en-US"/>
            </a:p>
          </p:txBody>
        </p:sp>
        <p:sp>
          <p:nvSpPr>
            <p:cNvPr id="5219" name="Rectangle 125"/>
            <p:cNvSpPr>
              <a:spLocks noChangeArrowheads="1"/>
            </p:cNvSpPr>
            <p:nvPr/>
          </p:nvSpPr>
          <p:spPr bwMode="auto">
            <a:xfrm>
              <a:off x="1549" y="3716"/>
              <a:ext cx="322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en-US"/>
            </a:p>
          </p:txBody>
        </p:sp>
        <p:sp>
          <p:nvSpPr>
            <p:cNvPr id="5220" name="Rectangle 126"/>
            <p:cNvSpPr>
              <a:spLocks noChangeArrowheads="1"/>
            </p:cNvSpPr>
            <p:nvPr/>
          </p:nvSpPr>
          <p:spPr bwMode="auto">
            <a:xfrm>
              <a:off x="893" y="3716"/>
              <a:ext cx="322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en-US"/>
            </a:p>
          </p:txBody>
        </p:sp>
        <p:sp>
          <p:nvSpPr>
            <p:cNvPr id="5221" name="Rectangle 127"/>
            <p:cNvSpPr>
              <a:spLocks noChangeArrowheads="1"/>
            </p:cNvSpPr>
            <p:nvPr/>
          </p:nvSpPr>
          <p:spPr bwMode="auto">
            <a:xfrm>
              <a:off x="2026" y="3695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5222" name="Rectangle 128"/>
            <p:cNvSpPr>
              <a:spLocks noChangeArrowheads="1"/>
            </p:cNvSpPr>
            <p:nvPr/>
          </p:nvSpPr>
          <p:spPr bwMode="auto">
            <a:xfrm>
              <a:off x="1402" y="3695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5223" name="Rectangle 129"/>
            <p:cNvSpPr>
              <a:spLocks noChangeArrowheads="1"/>
            </p:cNvSpPr>
            <p:nvPr/>
          </p:nvSpPr>
          <p:spPr bwMode="auto">
            <a:xfrm>
              <a:off x="749" y="3695"/>
              <a:ext cx="232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endParaRPr lang="en-US"/>
            </a:p>
          </p:txBody>
        </p:sp>
      </p:grpSp>
      <p:grpSp>
        <p:nvGrpSpPr>
          <p:cNvPr id="5" name="Group 133"/>
          <p:cNvGrpSpPr>
            <a:grpSpLocks noChangeAspect="1"/>
          </p:cNvGrpSpPr>
          <p:nvPr/>
        </p:nvGrpSpPr>
        <p:grpSpPr bwMode="auto">
          <a:xfrm>
            <a:off x="990600" y="4648200"/>
            <a:ext cx="1485900" cy="801688"/>
            <a:chOff x="2360" y="1925"/>
            <a:chExt cx="936" cy="505"/>
          </a:xfrm>
        </p:grpSpPr>
        <p:sp>
          <p:nvSpPr>
            <p:cNvPr id="5198" name="AutoShape 132"/>
            <p:cNvSpPr>
              <a:spLocks noChangeAspect="1" noChangeArrowheads="1" noTextEdit="1"/>
            </p:cNvSpPr>
            <p:nvPr/>
          </p:nvSpPr>
          <p:spPr bwMode="auto">
            <a:xfrm>
              <a:off x="2360" y="1925"/>
              <a:ext cx="936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199" name="Line 134"/>
            <p:cNvSpPr>
              <a:spLocks noChangeShapeType="1"/>
            </p:cNvSpPr>
            <p:nvPr/>
          </p:nvSpPr>
          <p:spPr bwMode="auto">
            <a:xfrm>
              <a:off x="2718" y="2185"/>
              <a:ext cx="539" cy="1"/>
            </a:xfrm>
            <a:prstGeom prst="line">
              <a:avLst/>
            </a:prstGeom>
            <a:noFill/>
            <a:ln w="7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200" name="Rectangle 135"/>
            <p:cNvSpPr>
              <a:spLocks noChangeArrowheads="1"/>
            </p:cNvSpPr>
            <p:nvPr/>
          </p:nvSpPr>
          <p:spPr bwMode="auto">
            <a:xfrm>
              <a:off x="3135" y="2195"/>
              <a:ext cx="111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endParaRPr lang="en-US"/>
            </a:p>
          </p:txBody>
        </p:sp>
        <p:sp>
          <p:nvSpPr>
            <p:cNvPr id="5201" name="Rectangle 136"/>
            <p:cNvSpPr>
              <a:spLocks noChangeArrowheads="1"/>
            </p:cNvSpPr>
            <p:nvPr/>
          </p:nvSpPr>
          <p:spPr bwMode="auto">
            <a:xfrm>
              <a:off x="3102" y="1950"/>
              <a:ext cx="16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oct</a:t>
              </a:r>
              <a:endParaRPr lang="en-US"/>
            </a:p>
          </p:txBody>
        </p:sp>
        <p:sp>
          <p:nvSpPr>
            <p:cNvPr id="5202" name="Rectangle 137"/>
            <p:cNvSpPr>
              <a:spLocks noChangeArrowheads="1"/>
            </p:cNvSpPr>
            <p:nvPr/>
          </p:nvSpPr>
          <p:spPr bwMode="auto">
            <a:xfrm>
              <a:off x="2471" y="2181"/>
              <a:ext cx="9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en-US"/>
            </a:p>
          </p:txBody>
        </p:sp>
        <p:sp>
          <p:nvSpPr>
            <p:cNvPr id="5203" name="Rectangle 138"/>
            <p:cNvSpPr>
              <a:spLocks noChangeArrowheads="1"/>
            </p:cNvSpPr>
            <p:nvPr/>
          </p:nvSpPr>
          <p:spPr bwMode="auto">
            <a:xfrm>
              <a:off x="2822" y="2208"/>
              <a:ext cx="306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AH</a:t>
              </a:r>
              <a:endParaRPr lang="en-US"/>
            </a:p>
          </p:txBody>
        </p:sp>
        <p:sp>
          <p:nvSpPr>
            <p:cNvPr id="5204" name="Rectangle 139"/>
            <p:cNvSpPr>
              <a:spLocks noChangeArrowheads="1"/>
            </p:cNvSpPr>
            <p:nvPr/>
          </p:nvSpPr>
          <p:spPr bwMode="auto">
            <a:xfrm>
              <a:off x="2792" y="1963"/>
              <a:ext cx="306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AH</a:t>
              </a:r>
              <a:endParaRPr lang="en-US"/>
            </a:p>
          </p:txBody>
        </p:sp>
        <p:sp>
          <p:nvSpPr>
            <p:cNvPr id="5205" name="Rectangle 140"/>
            <p:cNvSpPr>
              <a:spLocks noChangeArrowheads="1"/>
            </p:cNvSpPr>
            <p:nvPr/>
          </p:nvSpPr>
          <p:spPr bwMode="auto">
            <a:xfrm>
              <a:off x="2392" y="2072"/>
              <a:ext cx="17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en-US"/>
            </a:p>
          </p:txBody>
        </p:sp>
        <p:sp>
          <p:nvSpPr>
            <p:cNvPr id="5206" name="Rectangle 141"/>
            <p:cNvSpPr>
              <a:spLocks noChangeArrowheads="1"/>
            </p:cNvSpPr>
            <p:nvPr/>
          </p:nvSpPr>
          <p:spPr bwMode="auto">
            <a:xfrm>
              <a:off x="3076" y="2208"/>
              <a:ext cx="13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5207" name="Rectangle 142"/>
            <p:cNvSpPr>
              <a:spLocks noChangeArrowheads="1"/>
            </p:cNvSpPr>
            <p:nvPr/>
          </p:nvSpPr>
          <p:spPr bwMode="auto">
            <a:xfrm>
              <a:off x="2746" y="2208"/>
              <a:ext cx="13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[</a:t>
              </a:r>
              <a:endParaRPr lang="en-US"/>
            </a:p>
          </p:txBody>
        </p:sp>
        <p:sp>
          <p:nvSpPr>
            <p:cNvPr id="5208" name="Rectangle 143"/>
            <p:cNvSpPr>
              <a:spLocks noChangeArrowheads="1"/>
            </p:cNvSpPr>
            <p:nvPr/>
          </p:nvSpPr>
          <p:spPr bwMode="auto">
            <a:xfrm>
              <a:off x="3046" y="1963"/>
              <a:ext cx="13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5209" name="Rectangle 144"/>
            <p:cNvSpPr>
              <a:spLocks noChangeArrowheads="1"/>
            </p:cNvSpPr>
            <p:nvPr/>
          </p:nvSpPr>
          <p:spPr bwMode="auto">
            <a:xfrm>
              <a:off x="2716" y="1963"/>
              <a:ext cx="13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[</a:t>
              </a:r>
              <a:endParaRPr lang="en-US"/>
            </a:p>
          </p:txBody>
        </p:sp>
        <p:sp>
          <p:nvSpPr>
            <p:cNvPr id="5210" name="Rectangle 145"/>
            <p:cNvSpPr>
              <a:spLocks noChangeArrowheads="1"/>
            </p:cNvSpPr>
            <p:nvPr/>
          </p:nvSpPr>
          <p:spPr bwMode="auto">
            <a:xfrm>
              <a:off x="2580" y="2053"/>
              <a:ext cx="203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</p:grpSp>
      <p:grpSp>
        <p:nvGrpSpPr>
          <p:cNvPr id="6" name="Group 167"/>
          <p:cNvGrpSpPr>
            <a:grpSpLocks noChangeAspect="1"/>
          </p:cNvGrpSpPr>
          <p:nvPr/>
        </p:nvGrpSpPr>
        <p:grpSpPr bwMode="auto">
          <a:xfrm>
            <a:off x="2971800" y="4679950"/>
            <a:ext cx="1371600" cy="801688"/>
            <a:chOff x="2400" y="1925"/>
            <a:chExt cx="864" cy="505"/>
          </a:xfrm>
        </p:grpSpPr>
        <p:sp>
          <p:nvSpPr>
            <p:cNvPr id="5183" name="AutoShape 166"/>
            <p:cNvSpPr>
              <a:spLocks noChangeAspect="1" noChangeArrowheads="1" noTextEdit="1"/>
            </p:cNvSpPr>
            <p:nvPr/>
          </p:nvSpPr>
          <p:spPr bwMode="auto">
            <a:xfrm>
              <a:off x="2400" y="1925"/>
              <a:ext cx="86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184" name="Line 168"/>
            <p:cNvSpPr>
              <a:spLocks noChangeShapeType="1"/>
            </p:cNvSpPr>
            <p:nvPr/>
          </p:nvSpPr>
          <p:spPr bwMode="auto">
            <a:xfrm>
              <a:off x="2765" y="2185"/>
              <a:ext cx="470" cy="1"/>
            </a:xfrm>
            <a:prstGeom prst="line">
              <a:avLst/>
            </a:prstGeom>
            <a:noFill/>
            <a:ln w="7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185" name="Rectangle 169"/>
            <p:cNvSpPr>
              <a:spLocks noChangeArrowheads="1"/>
            </p:cNvSpPr>
            <p:nvPr/>
          </p:nvSpPr>
          <p:spPr bwMode="auto">
            <a:xfrm>
              <a:off x="3113" y="2195"/>
              <a:ext cx="110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endParaRPr lang="en-US"/>
            </a:p>
          </p:txBody>
        </p:sp>
        <p:sp>
          <p:nvSpPr>
            <p:cNvPr id="5186" name="Rectangle 170"/>
            <p:cNvSpPr>
              <a:spLocks noChangeArrowheads="1"/>
            </p:cNvSpPr>
            <p:nvPr/>
          </p:nvSpPr>
          <p:spPr bwMode="auto">
            <a:xfrm>
              <a:off x="3080" y="1950"/>
              <a:ext cx="169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oct</a:t>
              </a:r>
              <a:endParaRPr lang="en-US"/>
            </a:p>
          </p:txBody>
        </p:sp>
        <p:sp>
          <p:nvSpPr>
            <p:cNvPr id="5187" name="Rectangle 171"/>
            <p:cNvSpPr>
              <a:spLocks noChangeArrowheads="1"/>
            </p:cNvSpPr>
            <p:nvPr/>
          </p:nvSpPr>
          <p:spPr bwMode="auto">
            <a:xfrm>
              <a:off x="2868" y="2208"/>
              <a:ext cx="178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5188" name="Rectangle 172"/>
            <p:cNvSpPr>
              <a:spLocks noChangeArrowheads="1"/>
            </p:cNvSpPr>
            <p:nvPr/>
          </p:nvSpPr>
          <p:spPr bwMode="auto">
            <a:xfrm>
              <a:off x="2839" y="1963"/>
              <a:ext cx="178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5189" name="Rectangle 173"/>
            <p:cNvSpPr>
              <a:spLocks noChangeArrowheads="1"/>
            </p:cNvSpPr>
            <p:nvPr/>
          </p:nvSpPr>
          <p:spPr bwMode="auto">
            <a:xfrm>
              <a:off x="2432" y="2072"/>
              <a:ext cx="178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en-US"/>
            </a:p>
          </p:txBody>
        </p:sp>
        <p:sp>
          <p:nvSpPr>
            <p:cNvPr id="5190" name="Rectangle 174"/>
            <p:cNvSpPr>
              <a:spLocks noChangeArrowheads="1"/>
            </p:cNvSpPr>
            <p:nvPr/>
          </p:nvSpPr>
          <p:spPr bwMode="auto">
            <a:xfrm>
              <a:off x="3054" y="2208"/>
              <a:ext cx="12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5191" name="Rectangle 175"/>
            <p:cNvSpPr>
              <a:spLocks noChangeArrowheads="1"/>
            </p:cNvSpPr>
            <p:nvPr/>
          </p:nvSpPr>
          <p:spPr bwMode="auto">
            <a:xfrm>
              <a:off x="2793" y="2208"/>
              <a:ext cx="12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[</a:t>
              </a:r>
              <a:endParaRPr lang="en-US"/>
            </a:p>
          </p:txBody>
        </p:sp>
        <p:sp>
          <p:nvSpPr>
            <p:cNvPr id="5192" name="Rectangle 176"/>
            <p:cNvSpPr>
              <a:spLocks noChangeArrowheads="1"/>
            </p:cNvSpPr>
            <p:nvPr/>
          </p:nvSpPr>
          <p:spPr bwMode="auto">
            <a:xfrm>
              <a:off x="3024" y="1963"/>
              <a:ext cx="12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5193" name="Rectangle 177"/>
            <p:cNvSpPr>
              <a:spLocks noChangeArrowheads="1"/>
            </p:cNvSpPr>
            <p:nvPr/>
          </p:nvSpPr>
          <p:spPr bwMode="auto">
            <a:xfrm>
              <a:off x="2763" y="1963"/>
              <a:ext cx="12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[</a:t>
              </a:r>
              <a:endParaRPr lang="en-US"/>
            </a:p>
          </p:txBody>
        </p:sp>
        <p:sp>
          <p:nvSpPr>
            <p:cNvPr id="5194" name="Rectangle 178"/>
            <p:cNvSpPr>
              <a:spLocks noChangeArrowheads="1"/>
            </p:cNvSpPr>
            <p:nvPr/>
          </p:nvSpPr>
          <p:spPr bwMode="auto">
            <a:xfrm>
              <a:off x="2978" y="2184"/>
              <a:ext cx="119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5195" name="Rectangle 179"/>
            <p:cNvSpPr>
              <a:spLocks noChangeArrowheads="1"/>
            </p:cNvSpPr>
            <p:nvPr/>
          </p:nvSpPr>
          <p:spPr bwMode="auto">
            <a:xfrm>
              <a:off x="2948" y="1939"/>
              <a:ext cx="119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5196" name="Rectangle 180"/>
            <p:cNvSpPr>
              <a:spLocks noChangeArrowheads="1"/>
            </p:cNvSpPr>
            <p:nvPr/>
          </p:nvSpPr>
          <p:spPr bwMode="auto">
            <a:xfrm>
              <a:off x="2513" y="2170"/>
              <a:ext cx="119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5197" name="Rectangle 181"/>
            <p:cNvSpPr>
              <a:spLocks noChangeArrowheads="1"/>
            </p:cNvSpPr>
            <p:nvPr/>
          </p:nvSpPr>
          <p:spPr bwMode="auto">
            <a:xfrm>
              <a:off x="2627" y="2053"/>
              <a:ext cx="203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</p:grpSp>
      <p:grpSp>
        <p:nvGrpSpPr>
          <p:cNvPr id="7" name="Group 187"/>
          <p:cNvGrpSpPr>
            <a:grpSpLocks noChangeAspect="1"/>
          </p:cNvGrpSpPr>
          <p:nvPr/>
        </p:nvGrpSpPr>
        <p:grpSpPr bwMode="auto">
          <a:xfrm>
            <a:off x="5029200" y="4648200"/>
            <a:ext cx="1670050" cy="801688"/>
            <a:chOff x="3168" y="2928"/>
            <a:chExt cx="1052" cy="505"/>
          </a:xfrm>
        </p:grpSpPr>
        <p:sp>
          <p:nvSpPr>
            <p:cNvPr id="5169" name="AutoShape 186"/>
            <p:cNvSpPr>
              <a:spLocks noChangeAspect="1" noChangeArrowheads="1" noTextEdit="1"/>
            </p:cNvSpPr>
            <p:nvPr/>
          </p:nvSpPr>
          <p:spPr bwMode="auto">
            <a:xfrm>
              <a:off x="3168" y="2928"/>
              <a:ext cx="1052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170" name="Line 188"/>
            <p:cNvSpPr>
              <a:spLocks noChangeShapeType="1"/>
            </p:cNvSpPr>
            <p:nvPr/>
          </p:nvSpPr>
          <p:spPr bwMode="auto">
            <a:xfrm>
              <a:off x="3587" y="3188"/>
              <a:ext cx="602" cy="1"/>
            </a:xfrm>
            <a:prstGeom prst="line">
              <a:avLst/>
            </a:prstGeom>
            <a:noFill/>
            <a:ln w="7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171" name="Rectangle 189"/>
            <p:cNvSpPr>
              <a:spLocks noChangeArrowheads="1"/>
            </p:cNvSpPr>
            <p:nvPr/>
          </p:nvSpPr>
          <p:spPr bwMode="auto">
            <a:xfrm>
              <a:off x="4036" y="3198"/>
              <a:ext cx="111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endParaRPr lang="en-US"/>
            </a:p>
          </p:txBody>
        </p:sp>
        <p:sp>
          <p:nvSpPr>
            <p:cNvPr id="5172" name="Rectangle 190"/>
            <p:cNvSpPr>
              <a:spLocks noChangeArrowheads="1"/>
            </p:cNvSpPr>
            <p:nvPr/>
          </p:nvSpPr>
          <p:spPr bwMode="auto">
            <a:xfrm>
              <a:off x="3973" y="2953"/>
              <a:ext cx="238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mem</a:t>
              </a:r>
              <a:endParaRPr lang="en-US"/>
            </a:p>
          </p:txBody>
        </p:sp>
        <p:sp>
          <p:nvSpPr>
            <p:cNvPr id="5173" name="Rectangle 191"/>
            <p:cNvSpPr>
              <a:spLocks noChangeArrowheads="1"/>
            </p:cNvSpPr>
            <p:nvPr/>
          </p:nvSpPr>
          <p:spPr bwMode="auto">
            <a:xfrm>
              <a:off x="3340" y="3063"/>
              <a:ext cx="9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en-US"/>
            </a:p>
          </p:txBody>
        </p:sp>
        <p:sp>
          <p:nvSpPr>
            <p:cNvPr id="5174" name="Rectangle 192"/>
            <p:cNvSpPr>
              <a:spLocks noChangeArrowheads="1"/>
            </p:cNvSpPr>
            <p:nvPr/>
          </p:nvSpPr>
          <p:spPr bwMode="auto">
            <a:xfrm>
              <a:off x="3327" y="3184"/>
              <a:ext cx="9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d</a:t>
              </a:r>
              <a:endParaRPr lang="en-US"/>
            </a:p>
          </p:txBody>
        </p:sp>
        <p:sp>
          <p:nvSpPr>
            <p:cNvPr id="5175" name="Rectangle 193"/>
            <p:cNvSpPr>
              <a:spLocks noChangeArrowheads="1"/>
            </p:cNvSpPr>
            <p:nvPr/>
          </p:nvSpPr>
          <p:spPr bwMode="auto">
            <a:xfrm>
              <a:off x="3723" y="3211"/>
              <a:ext cx="305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AH</a:t>
              </a:r>
              <a:endParaRPr lang="en-US"/>
            </a:p>
          </p:txBody>
        </p:sp>
        <p:sp>
          <p:nvSpPr>
            <p:cNvPr id="5176" name="Rectangle 194"/>
            <p:cNvSpPr>
              <a:spLocks noChangeArrowheads="1"/>
            </p:cNvSpPr>
            <p:nvPr/>
          </p:nvSpPr>
          <p:spPr bwMode="auto">
            <a:xfrm>
              <a:off x="3661" y="2966"/>
              <a:ext cx="305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AH</a:t>
              </a:r>
              <a:endParaRPr lang="en-US"/>
            </a:p>
          </p:txBody>
        </p:sp>
        <p:sp>
          <p:nvSpPr>
            <p:cNvPr id="5177" name="Rectangle 195"/>
            <p:cNvSpPr>
              <a:spLocks noChangeArrowheads="1"/>
            </p:cNvSpPr>
            <p:nvPr/>
          </p:nvSpPr>
          <p:spPr bwMode="auto">
            <a:xfrm>
              <a:off x="3200" y="3075"/>
              <a:ext cx="187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en-US"/>
            </a:p>
          </p:txBody>
        </p:sp>
        <p:sp>
          <p:nvSpPr>
            <p:cNvPr id="5178" name="Rectangle 196"/>
            <p:cNvSpPr>
              <a:spLocks noChangeArrowheads="1"/>
            </p:cNvSpPr>
            <p:nvPr/>
          </p:nvSpPr>
          <p:spPr bwMode="auto">
            <a:xfrm>
              <a:off x="3977" y="3211"/>
              <a:ext cx="12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5179" name="Rectangle 197"/>
            <p:cNvSpPr>
              <a:spLocks noChangeArrowheads="1"/>
            </p:cNvSpPr>
            <p:nvPr/>
          </p:nvSpPr>
          <p:spPr bwMode="auto">
            <a:xfrm>
              <a:off x="3647" y="3211"/>
              <a:ext cx="12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[</a:t>
              </a:r>
              <a:endParaRPr lang="en-US"/>
            </a:p>
          </p:txBody>
        </p:sp>
        <p:sp>
          <p:nvSpPr>
            <p:cNvPr id="5180" name="Rectangle 198"/>
            <p:cNvSpPr>
              <a:spLocks noChangeArrowheads="1"/>
            </p:cNvSpPr>
            <p:nvPr/>
          </p:nvSpPr>
          <p:spPr bwMode="auto">
            <a:xfrm>
              <a:off x="3915" y="2966"/>
              <a:ext cx="12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5181" name="Rectangle 199"/>
            <p:cNvSpPr>
              <a:spLocks noChangeArrowheads="1"/>
            </p:cNvSpPr>
            <p:nvPr/>
          </p:nvSpPr>
          <p:spPr bwMode="auto">
            <a:xfrm>
              <a:off x="3586" y="2966"/>
              <a:ext cx="12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[</a:t>
              </a:r>
              <a:endParaRPr lang="en-US"/>
            </a:p>
          </p:txBody>
        </p:sp>
        <p:sp>
          <p:nvSpPr>
            <p:cNvPr id="5182" name="Rectangle 200"/>
            <p:cNvSpPr>
              <a:spLocks noChangeArrowheads="1"/>
            </p:cNvSpPr>
            <p:nvPr/>
          </p:nvSpPr>
          <p:spPr bwMode="auto">
            <a:xfrm>
              <a:off x="3450" y="3056"/>
              <a:ext cx="203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</p:grpSp>
      <p:grpSp>
        <p:nvGrpSpPr>
          <p:cNvPr id="8" name="Group 204"/>
          <p:cNvGrpSpPr>
            <a:grpSpLocks noChangeAspect="1"/>
          </p:cNvGrpSpPr>
          <p:nvPr/>
        </p:nvGrpSpPr>
        <p:grpSpPr bwMode="auto">
          <a:xfrm>
            <a:off x="6934200" y="4648200"/>
            <a:ext cx="1577975" cy="801688"/>
            <a:chOff x="4368" y="2928"/>
            <a:chExt cx="994" cy="505"/>
          </a:xfrm>
        </p:grpSpPr>
        <p:sp>
          <p:nvSpPr>
            <p:cNvPr id="5153" name="AutoShape 203"/>
            <p:cNvSpPr>
              <a:spLocks noChangeAspect="1" noChangeArrowheads="1" noTextEdit="1"/>
            </p:cNvSpPr>
            <p:nvPr/>
          </p:nvSpPr>
          <p:spPr bwMode="auto">
            <a:xfrm>
              <a:off x="4368" y="2928"/>
              <a:ext cx="99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154" name="Line 205"/>
            <p:cNvSpPr>
              <a:spLocks noChangeShapeType="1"/>
            </p:cNvSpPr>
            <p:nvPr/>
          </p:nvSpPr>
          <p:spPr bwMode="auto">
            <a:xfrm>
              <a:off x="4793" y="3188"/>
              <a:ext cx="534" cy="1"/>
            </a:xfrm>
            <a:prstGeom prst="line">
              <a:avLst/>
            </a:prstGeom>
            <a:noFill/>
            <a:ln w="7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155" name="Rectangle 206"/>
            <p:cNvSpPr>
              <a:spLocks noChangeArrowheads="1"/>
            </p:cNvSpPr>
            <p:nvPr/>
          </p:nvSpPr>
          <p:spPr bwMode="auto">
            <a:xfrm>
              <a:off x="5173" y="3198"/>
              <a:ext cx="111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w</a:t>
              </a:r>
              <a:endParaRPr lang="en-US"/>
            </a:p>
          </p:txBody>
        </p:sp>
        <p:sp>
          <p:nvSpPr>
            <p:cNvPr id="5156" name="Rectangle 207"/>
            <p:cNvSpPr>
              <a:spLocks noChangeArrowheads="1"/>
            </p:cNvSpPr>
            <p:nvPr/>
          </p:nvSpPr>
          <p:spPr bwMode="auto">
            <a:xfrm>
              <a:off x="5110" y="2953"/>
              <a:ext cx="238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mem</a:t>
              </a:r>
              <a:endParaRPr lang="en-US"/>
            </a:p>
          </p:txBody>
        </p:sp>
        <p:sp>
          <p:nvSpPr>
            <p:cNvPr id="5157" name="Rectangle 208"/>
            <p:cNvSpPr>
              <a:spLocks noChangeArrowheads="1"/>
            </p:cNvSpPr>
            <p:nvPr/>
          </p:nvSpPr>
          <p:spPr bwMode="auto">
            <a:xfrm>
              <a:off x="4526" y="3184"/>
              <a:ext cx="94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i="1">
                  <a:solidFill>
                    <a:srgbClr val="000000"/>
                  </a:solidFill>
                  <a:latin typeface="Times New Roman" pitchFamily="18" charset="0"/>
                </a:rPr>
                <a:t>d</a:t>
              </a:r>
              <a:endParaRPr lang="en-US"/>
            </a:p>
          </p:txBody>
        </p:sp>
        <p:sp>
          <p:nvSpPr>
            <p:cNvPr id="5158" name="Rectangle 209"/>
            <p:cNvSpPr>
              <a:spLocks noChangeArrowheads="1"/>
            </p:cNvSpPr>
            <p:nvPr/>
          </p:nvSpPr>
          <p:spPr bwMode="auto">
            <a:xfrm>
              <a:off x="4928" y="3211"/>
              <a:ext cx="17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5159" name="Rectangle 210"/>
            <p:cNvSpPr>
              <a:spLocks noChangeArrowheads="1"/>
            </p:cNvSpPr>
            <p:nvPr/>
          </p:nvSpPr>
          <p:spPr bwMode="auto">
            <a:xfrm>
              <a:off x="4867" y="2966"/>
              <a:ext cx="17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5160" name="Rectangle 211"/>
            <p:cNvSpPr>
              <a:spLocks noChangeArrowheads="1"/>
            </p:cNvSpPr>
            <p:nvPr/>
          </p:nvSpPr>
          <p:spPr bwMode="auto">
            <a:xfrm>
              <a:off x="4400" y="3075"/>
              <a:ext cx="188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en-US"/>
            </a:p>
          </p:txBody>
        </p:sp>
        <p:sp>
          <p:nvSpPr>
            <p:cNvPr id="5161" name="Rectangle 212"/>
            <p:cNvSpPr>
              <a:spLocks noChangeArrowheads="1"/>
            </p:cNvSpPr>
            <p:nvPr/>
          </p:nvSpPr>
          <p:spPr bwMode="auto">
            <a:xfrm>
              <a:off x="5114" y="3211"/>
              <a:ext cx="13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5162" name="Rectangle 213"/>
            <p:cNvSpPr>
              <a:spLocks noChangeArrowheads="1"/>
            </p:cNvSpPr>
            <p:nvPr/>
          </p:nvSpPr>
          <p:spPr bwMode="auto">
            <a:xfrm>
              <a:off x="4853" y="3211"/>
              <a:ext cx="13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[</a:t>
              </a:r>
              <a:endParaRPr lang="en-US"/>
            </a:p>
          </p:txBody>
        </p:sp>
        <p:sp>
          <p:nvSpPr>
            <p:cNvPr id="5163" name="Rectangle 214"/>
            <p:cNvSpPr>
              <a:spLocks noChangeArrowheads="1"/>
            </p:cNvSpPr>
            <p:nvPr/>
          </p:nvSpPr>
          <p:spPr bwMode="auto">
            <a:xfrm>
              <a:off x="5052" y="2966"/>
              <a:ext cx="13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5164" name="Rectangle 215"/>
            <p:cNvSpPr>
              <a:spLocks noChangeArrowheads="1"/>
            </p:cNvSpPr>
            <p:nvPr/>
          </p:nvSpPr>
          <p:spPr bwMode="auto">
            <a:xfrm>
              <a:off x="4791" y="2966"/>
              <a:ext cx="13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Times New Roman" pitchFamily="18" charset="0"/>
                </a:rPr>
                <a:t>[</a:t>
              </a:r>
              <a:endParaRPr lang="en-US"/>
            </a:p>
          </p:txBody>
        </p:sp>
        <p:sp>
          <p:nvSpPr>
            <p:cNvPr id="5165" name="Rectangle 216"/>
            <p:cNvSpPr>
              <a:spLocks noChangeArrowheads="1"/>
            </p:cNvSpPr>
            <p:nvPr/>
          </p:nvSpPr>
          <p:spPr bwMode="auto">
            <a:xfrm>
              <a:off x="5038" y="3187"/>
              <a:ext cx="120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5166" name="Rectangle 217"/>
            <p:cNvSpPr>
              <a:spLocks noChangeArrowheads="1"/>
            </p:cNvSpPr>
            <p:nvPr/>
          </p:nvSpPr>
          <p:spPr bwMode="auto">
            <a:xfrm>
              <a:off x="4976" y="2942"/>
              <a:ext cx="120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5167" name="Rectangle 218"/>
            <p:cNvSpPr>
              <a:spLocks noChangeArrowheads="1"/>
            </p:cNvSpPr>
            <p:nvPr/>
          </p:nvSpPr>
          <p:spPr bwMode="auto">
            <a:xfrm>
              <a:off x="4541" y="3052"/>
              <a:ext cx="120" cy="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5168" name="Rectangle 219"/>
            <p:cNvSpPr>
              <a:spLocks noChangeArrowheads="1"/>
            </p:cNvSpPr>
            <p:nvPr/>
          </p:nvSpPr>
          <p:spPr bwMode="auto">
            <a:xfrm>
              <a:off x="4655" y="3056"/>
              <a:ext cx="203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</p:grpSp>
      <p:grpSp>
        <p:nvGrpSpPr>
          <p:cNvPr id="9" name="Group 223"/>
          <p:cNvGrpSpPr>
            <a:grpSpLocks noChangeAspect="1"/>
          </p:cNvGrpSpPr>
          <p:nvPr/>
        </p:nvGrpSpPr>
        <p:grpSpPr bwMode="auto">
          <a:xfrm>
            <a:off x="5029200" y="5767388"/>
            <a:ext cx="3300413" cy="481012"/>
            <a:chOff x="3168" y="3552"/>
            <a:chExt cx="2079" cy="303"/>
          </a:xfrm>
        </p:grpSpPr>
        <p:sp>
          <p:nvSpPr>
            <p:cNvPr id="5137" name="AutoShape 222"/>
            <p:cNvSpPr>
              <a:spLocks noChangeAspect="1" noChangeArrowheads="1" noTextEdit="1"/>
            </p:cNvSpPr>
            <p:nvPr/>
          </p:nvSpPr>
          <p:spPr bwMode="auto">
            <a:xfrm>
              <a:off x="3168" y="3552"/>
              <a:ext cx="2079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5138" name="Rectangle 224"/>
            <p:cNvSpPr>
              <a:spLocks noChangeArrowheads="1"/>
            </p:cNvSpPr>
            <p:nvPr/>
          </p:nvSpPr>
          <p:spPr bwMode="auto">
            <a:xfrm>
              <a:off x="5152" y="3574"/>
              <a:ext cx="7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5139" name="Rectangle 225"/>
            <p:cNvSpPr>
              <a:spLocks noChangeArrowheads="1"/>
            </p:cNvSpPr>
            <p:nvPr/>
          </p:nvSpPr>
          <p:spPr bwMode="auto">
            <a:xfrm>
              <a:off x="5139" y="3708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d</a:t>
              </a:r>
              <a:endParaRPr lang="en-US"/>
            </a:p>
          </p:txBody>
        </p:sp>
        <p:sp>
          <p:nvSpPr>
            <p:cNvPr id="5140" name="Rectangle 226"/>
            <p:cNvSpPr>
              <a:spLocks noChangeArrowheads="1"/>
            </p:cNvSpPr>
            <p:nvPr/>
          </p:nvSpPr>
          <p:spPr bwMode="auto">
            <a:xfrm>
              <a:off x="4475" y="3574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en-US"/>
            </a:p>
          </p:txBody>
        </p:sp>
        <p:sp>
          <p:nvSpPr>
            <p:cNvPr id="5141" name="Rectangle 227"/>
            <p:cNvSpPr>
              <a:spLocks noChangeArrowheads="1"/>
            </p:cNvSpPr>
            <p:nvPr/>
          </p:nvSpPr>
          <p:spPr bwMode="auto">
            <a:xfrm>
              <a:off x="4460" y="3708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d</a:t>
              </a:r>
              <a:endParaRPr lang="en-US"/>
            </a:p>
          </p:txBody>
        </p:sp>
        <p:sp>
          <p:nvSpPr>
            <p:cNvPr id="5142" name="Rectangle 228"/>
            <p:cNvSpPr>
              <a:spLocks noChangeArrowheads="1"/>
            </p:cNvSpPr>
            <p:nvPr/>
          </p:nvSpPr>
          <p:spPr bwMode="auto">
            <a:xfrm>
              <a:off x="3774" y="3574"/>
              <a:ext cx="7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en-US"/>
            </a:p>
          </p:txBody>
        </p:sp>
        <p:sp>
          <p:nvSpPr>
            <p:cNvPr id="5143" name="Rectangle 229"/>
            <p:cNvSpPr>
              <a:spLocks noChangeArrowheads="1"/>
            </p:cNvSpPr>
            <p:nvPr/>
          </p:nvSpPr>
          <p:spPr bwMode="auto">
            <a:xfrm>
              <a:off x="3761" y="3708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d</a:t>
              </a:r>
              <a:endParaRPr lang="en-US"/>
            </a:p>
          </p:txBody>
        </p:sp>
        <p:sp>
          <p:nvSpPr>
            <p:cNvPr id="5144" name="Rectangle 230"/>
            <p:cNvSpPr>
              <a:spLocks noChangeArrowheads="1"/>
            </p:cNvSpPr>
            <p:nvPr/>
          </p:nvSpPr>
          <p:spPr bwMode="auto">
            <a:xfrm>
              <a:off x="4998" y="3588"/>
              <a:ext cx="20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en-US"/>
            </a:p>
          </p:txBody>
        </p:sp>
        <p:sp>
          <p:nvSpPr>
            <p:cNvPr id="5145" name="Rectangle 231"/>
            <p:cNvSpPr>
              <a:spLocks noChangeArrowheads="1"/>
            </p:cNvSpPr>
            <p:nvPr/>
          </p:nvSpPr>
          <p:spPr bwMode="auto">
            <a:xfrm>
              <a:off x="4319" y="3588"/>
              <a:ext cx="20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en-US"/>
            </a:p>
          </p:txBody>
        </p:sp>
        <p:sp>
          <p:nvSpPr>
            <p:cNvPr id="5146" name="Rectangle 232"/>
            <p:cNvSpPr>
              <a:spLocks noChangeArrowheads="1"/>
            </p:cNvSpPr>
            <p:nvPr/>
          </p:nvSpPr>
          <p:spPr bwMode="auto">
            <a:xfrm>
              <a:off x="3620" y="3588"/>
              <a:ext cx="20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en-US"/>
            </a:p>
          </p:txBody>
        </p:sp>
        <p:sp>
          <p:nvSpPr>
            <p:cNvPr id="5147" name="Rectangle 233"/>
            <p:cNvSpPr>
              <a:spLocks noChangeArrowheads="1"/>
            </p:cNvSpPr>
            <p:nvPr/>
          </p:nvSpPr>
          <p:spPr bwMode="auto">
            <a:xfrm>
              <a:off x="4719" y="3588"/>
              <a:ext cx="322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en-US"/>
            </a:p>
          </p:txBody>
        </p:sp>
        <p:sp>
          <p:nvSpPr>
            <p:cNvPr id="5148" name="Rectangle 234"/>
            <p:cNvSpPr>
              <a:spLocks noChangeArrowheads="1"/>
            </p:cNvSpPr>
            <p:nvPr/>
          </p:nvSpPr>
          <p:spPr bwMode="auto">
            <a:xfrm>
              <a:off x="4040" y="3588"/>
              <a:ext cx="322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en-US"/>
            </a:p>
          </p:txBody>
        </p:sp>
        <p:sp>
          <p:nvSpPr>
            <p:cNvPr id="5149" name="Rectangle 235"/>
            <p:cNvSpPr>
              <a:spLocks noChangeArrowheads="1"/>
            </p:cNvSpPr>
            <p:nvPr/>
          </p:nvSpPr>
          <p:spPr bwMode="auto">
            <a:xfrm>
              <a:off x="3341" y="3588"/>
              <a:ext cx="322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en-US"/>
            </a:p>
          </p:txBody>
        </p:sp>
        <p:sp>
          <p:nvSpPr>
            <p:cNvPr id="5150" name="Rectangle 236"/>
            <p:cNvSpPr>
              <a:spLocks noChangeArrowheads="1"/>
            </p:cNvSpPr>
            <p:nvPr/>
          </p:nvSpPr>
          <p:spPr bwMode="auto">
            <a:xfrm>
              <a:off x="4584" y="3567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5151" name="Rectangle 237"/>
            <p:cNvSpPr>
              <a:spLocks noChangeArrowheads="1"/>
            </p:cNvSpPr>
            <p:nvPr/>
          </p:nvSpPr>
          <p:spPr bwMode="auto">
            <a:xfrm>
              <a:off x="3893" y="3567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5152" name="Rectangle 238"/>
            <p:cNvSpPr>
              <a:spLocks noChangeArrowheads="1"/>
            </p:cNvSpPr>
            <p:nvPr/>
          </p:nvSpPr>
          <p:spPr bwMode="auto">
            <a:xfrm>
              <a:off x="3197" y="3567"/>
              <a:ext cx="232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Зависимость от ионизации</a:t>
            </a:r>
            <a:endParaRPr lang="en-US" dirty="0" smtClean="0"/>
          </a:p>
        </p:txBody>
      </p:sp>
      <p:pic>
        <p:nvPicPr>
          <p:cNvPr id="32772" name="Picture 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375" y="1600200"/>
            <a:ext cx="7969250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319088" y="274638"/>
            <a:ext cx="8505825" cy="1143000"/>
          </a:xfrm>
        </p:spPr>
        <p:txBody>
          <a:bodyPr/>
          <a:lstStyle/>
          <a:p>
            <a:pPr eaLnBrk="1" hangingPunct="1"/>
            <a:r>
              <a:rPr lang="ru-RU" sz="3200" dirty="0" smtClean="0"/>
              <a:t>Физикохимический профиль %</a:t>
            </a:r>
            <a:r>
              <a:rPr lang="lt-LT" sz="3200" i="1" dirty="0" smtClean="0"/>
              <a:t>HIA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>
          <a:xfrm>
            <a:off x="900113" y="5157788"/>
            <a:ext cx="7343775" cy="1255712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Зависимость от</a:t>
            </a:r>
            <a:r>
              <a:rPr lang="en-US" sz="2400" dirty="0" smtClean="0"/>
              <a:t> log </a:t>
            </a:r>
            <a:r>
              <a:rPr lang="en-US" sz="2400" i="1" dirty="0" smtClean="0"/>
              <a:t>P</a:t>
            </a:r>
            <a:r>
              <a:rPr lang="en-US" sz="2400" i="1" baseline="-25000" dirty="0" smtClean="0"/>
              <a:t>o/w</a:t>
            </a:r>
            <a:r>
              <a:rPr lang="en-US" sz="2400" dirty="0" smtClean="0"/>
              <a:t> </a:t>
            </a:r>
            <a:r>
              <a:rPr lang="ru-RU" sz="2400" dirty="0" smtClean="0"/>
              <a:t>и </a:t>
            </a:r>
            <a:r>
              <a:rPr lang="en-US" sz="2400" dirty="0" err="1" smtClean="0"/>
              <a:t>p</a:t>
            </a:r>
            <a:r>
              <a:rPr lang="en-US" sz="2400" i="1" dirty="0" err="1" smtClean="0"/>
              <a:t>K</a:t>
            </a:r>
            <a:r>
              <a:rPr lang="en-US" sz="2400" i="1" baseline="-25000" dirty="0" err="1" smtClean="0"/>
              <a:t>a</a:t>
            </a:r>
            <a:r>
              <a:rPr lang="en-US" sz="2400" dirty="0" smtClean="0"/>
              <a:t> </a:t>
            </a:r>
            <a:r>
              <a:rPr lang="ru-RU" sz="2400" dirty="0" smtClean="0"/>
              <a:t>кислотной группы</a:t>
            </a:r>
            <a:endParaRPr lang="lt-LT" sz="2000" dirty="0" smtClean="0"/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3" cstate="print"/>
          <a:srcRect t="24503" b="25778"/>
          <a:stretch>
            <a:fillRect/>
          </a:stretch>
        </p:blipFill>
        <p:spPr bwMode="auto">
          <a:xfrm>
            <a:off x="708025" y="1700213"/>
            <a:ext cx="772795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/>
              <a:t>Физикохимический профиль %</a:t>
            </a:r>
            <a:r>
              <a:rPr lang="lt-LT" sz="3200" i="1" dirty="0" smtClean="0"/>
              <a:t>HIA</a:t>
            </a:r>
            <a:endParaRPr lang="lt-LT" sz="3200" dirty="0" smtClean="0"/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755650" y="5084763"/>
            <a:ext cx="7272338" cy="12573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Зависимость от</a:t>
            </a:r>
            <a:r>
              <a:rPr lang="en-US" sz="2400" dirty="0" smtClean="0"/>
              <a:t> log </a:t>
            </a:r>
            <a:r>
              <a:rPr lang="en-US" sz="2400" i="1" dirty="0" smtClean="0"/>
              <a:t>P</a:t>
            </a:r>
            <a:r>
              <a:rPr lang="en-US" sz="2400" i="1" baseline="-25000" dirty="0" smtClean="0"/>
              <a:t>o/w</a:t>
            </a:r>
            <a:r>
              <a:rPr lang="en-US" sz="2400" dirty="0" smtClean="0"/>
              <a:t> </a:t>
            </a:r>
            <a:r>
              <a:rPr lang="ru-RU" sz="2400" dirty="0" smtClean="0"/>
              <a:t>и </a:t>
            </a:r>
            <a:r>
              <a:rPr lang="en-US" sz="2400" dirty="0" err="1" smtClean="0"/>
              <a:t>p</a:t>
            </a:r>
            <a:r>
              <a:rPr lang="en-US" sz="2400" i="1" dirty="0" err="1" smtClean="0"/>
              <a:t>K</a:t>
            </a:r>
            <a:r>
              <a:rPr lang="en-US" sz="2400" i="1" baseline="-25000" dirty="0" err="1" smtClean="0"/>
              <a:t>a</a:t>
            </a:r>
            <a:r>
              <a:rPr lang="en-US" sz="2400" dirty="0" smtClean="0"/>
              <a:t> </a:t>
            </a:r>
            <a:r>
              <a:rPr lang="ru-RU" sz="2400" dirty="0" smtClean="0"/>
              <a:t>основной группы</a:t>
            </a:r>
            <a:endParaRPr lang="lt-LT" sz="2000" dirty="0" smtClean="0"/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2" cstate="print"/>
          <a:srcRect t="23520" b="27493"/>
          <a:stretch>
            <a:fillRect/>
          </a:stretch>
        </p:blipFill>
        <p:spPr bwMode="auto">
          <a:xfrm>
            <a:off x="704850" y="1557338"/>
            <a:ext cx="7827963" cy="33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dirty="0" smtClean="0"/>
              <a:t>Физикохимический профиль %</a:t>
            </a:r>
            <a:r>
              <a:rPr lang="lt-LT" sz="3200" i="1" dirty="0" smtClean="0"/>
              <a:t>HIA</a:t>
            </a:r>
            <a:endParaRPr lang="lt-LT" sz="3200" dirty="0" smtClean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>
          <a:xfrm>
            <a:off x="1475878" y="5157788"/>
            <a:ext cx="5832426" cy="1255712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Зависимость от</a:t>
            </a:r>
            <a:r>
              <a:rPr lang="en-US" sz="2400" dirty="0" smtClean="0"/>
              <a:t> </a:t>
            </a:r>
            <a:r>
              <a:rPr lang="ru-RU" sz="2400" dirty="0" smtClean="0"/>
              <a:t>значений </a:t>
            </a:r>
            <a:r>
              <a:rPr lang="en-US" sz="2400" dirty="0" err="1" smtClean="0"/>
              <a:t>p</a:t>
            </a:r>
            <a:r>
              <a:rPr lang="en-US" sz="2400" i="1" dirty="0" err="1" smtClean="0"/>
              <a:t>K</a:t>
            </a:r>
            <a:r>
              <a:rPr lang="en-US" sz="2400" i="1" baseline="-25000" dirty="0" err="1" smtClean="0"/>
              <a:t>a</a:t>
            </a:r>
            <a:endParaRPr lang="lt-LT" sz="2000" dirty="0" smtClean="0"/>
          </a:p>
        </p:txBody>
      </p:sp>
      <p:pic>
        <p:nvPicPr>
          <p:cNvPr id="4198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7175" y="1392238"/>
            <a:ext cx="60896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itle 1"/>
          <p:cNvSpPr>
            <a:spLocks noGrp="1"/>
          </p:cNvSpPr>
          <p:nvPr>
            <p:ph type="title"/>
          </p:nvPr>
        </p:nvSpPr>
        <p:spPr>
          <a:xfrm>
            <a:off x="685800" y="188913"/>
            <a:ext cx="8178800" cy="1158875"/>
          </a:xfrm>
        </p:spPr>
        <p:txBody>
          <a:bodyPr/>
          <a:lstStyle/>
          <a:p>
            <a:pPr eaLnBrk="1" hangingPunct="1"/>
            <a:r>
              <a:rPr lang="en-US" dirty="0" smtClean="0"/>
              <a:t>%</a:t>
            </a:r>
            <a:r>
              <a:rPr lang="en-US" i="1" dirty="0" smtClean="0"/>
              <a:t>HIA</a:t>
            </a:r>
            <a:r>
              <a:rPr lang="ru-RU" dirty="0" smtClean="0"/>
              <a:t> и </a:t>
            </a:r>
            <a:r>
              <a:rPr lang="en-US" i="1" dirty="0" smtClean="0"/>
              <a:t>K</a:t>
            </a:r>
            <a:r>
              <a:rPr lang="en-US" baseline="-25000" dirty="0" smtClean="0"/>
              <a:t>a</a:t>
            </a:r>
            <a:endParaRPr lang="lt-LT" baseline="-250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81200"/>
            <a:ext cx="8621713" cy="4343400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sz="2600" dirty="0" smtClean="0"/>
              <a:t>Классическое уравнение</a:t>
            </a:r>
            <a:r>
              <a:rPr lang="en-US" sz="2600" dirty="0" smtClean="0"/>
              <a:t>:</a:t>
            </a:r>
          </a:p>
          <a:p>
            <a:pPr eaLnBrk="1" hangingPunct="1">
              <a:spcAft>
                <a:spcPts val="1000"/>
              </a:spcAft>
            </a:pPr>
            <a:endParaRPr lang="en-US" dirty="0" smtClean="0"/>
          </a:p>
          <a:p>
            <a:pPr eaLnBrk="1" hangingPunct="1">
              <a:spcAft>
                <a:spcPts val="1000"/>
              </a:spcAft>
            </a:pPr>
            <a:endParaRPr lang="ru-RU" sz="2600" dirty="0" smtClean="0"/>
          </a:p>
          <a:p>
            <a:pPr eaLnBrk="1" hangingPunct="1">
              <a:spcAft>
                <a:spcPts val="1000"/>
              </a:spcAft>
            </a:pPr>
            <a:r>
              <a:rPr lang="en-US" sz="2600" dirty="0" smtClean="0"/>
              <a:t>“</a:t>
            </a:r>
            <a:r>
              <a:rPr lang="lt-LT" sz="2600" dirty="0" smtClean="0"/>
              <a:t>CAT</a:t>
            </a:r>
            <a:r>
              <a:rPr lang="en-US" sz="2600" dirty="0" smtClean="0"/>
              <a:t>” </a:t>
            </a:r>
            <a:r>
              <a:rPr lang="ru-RU" sz="2600" dirty="0" smtClean="0"/>
              <a:t>уравнение</a:t>
            </a:r>
            <a:r>
              <a:rPr lang="lt-LT" sz="2600" dirty="0" smtClean="0"/>
              <a:t>: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5029200" y="7010400"/>
          <a:ext cx="1524000" cy="838200"/>
        </p:xfrm>
        <a:graphic>
          <a:graphicData uri="http://schemas.openxmlformats.org/presentationml/2006/ole">
            <p:oleObj spid="_x0000_s108546" name="Equation" r:id="rId3" imgW="761669" imgH="418918" progId="Equation.3">
              <p:embed/>
            </p:oleObj>
          </a:graphicData>
        </a:graphic>
      </p:graphicFrame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304800" y="7112000"/>
          <a:ext cx="4165600" cy="482600"/>
        </p:xfrm>
        <a:graphic>
          <a:graphicData uri="http://schemas.openxmlformats.org/presentationml/2006/ole">
            <p:oleObj spid="_x0000_s108547" name="Equation" r:id="rId4" imgW="2082600" imgH="241200" progId="Equation.3">
              <p:embed/>
            </p:oleObj>
          </a:graphicData>
        </a:graphic>
      </p:graphicFrame>
      <p:sp>
        <p:nvSpPr>
          <p:cNvPr id="6152" name="TextBox 46"/>
          <p:cNvSpPr txBox="1">
            <a:spLocks noChangeArrowheads="1"/>
          </p:cNvSpPr>
          <p:nvPr/>
        </p:nvSpPr>
        <p:spPr bwMode="auto">
          <a:xfrm>
            <a:off x="533400" y="4993357"/>
            <a:ext cx="4756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HIA =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100%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– (1 + </a:t>
            </a:r>
            <a:r>
              <a:rPr lang="en-US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400" i="1" baseline="-25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· </a:t>
            </a:r>
            <a:r>
              <a:rPr lang="lt-LT" sz="2400" i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lt-LT" sz="2400" i="1" baseline="-250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30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aphicFrame>
        <p:nvGraphicFramePr>
          <p:cNvPr id="6148" name="Object 19"/>
          <p:cNvGraphicFramePr>
            <a:graphicFrameLocks noChangeAspect="1"/>
          </p:cNvGraphicFramePr>
          <p:nvPr/>
        </p:nvGraphicFramePr>
        <p:xfrm>
          <a:off x="6743700" y="7162800"/>
          <a:ext cx="3429000" cy="457200"/>
        </p:xfrm>
        <a:graphic>
          <a:graphicData uri="http://schemas.openxmlformats.org/presentationml/2006/ole">
            <p:oleObj spid="_x0000_s108548" name="Equation" r:id="rId5" imgW="1714320" imgH="228600" progId="Equation.3">
              <p:embed/>
            </p:oleObj>
          </a:graphicData>
        </a:graphic>
      </p:graphicFrame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5562600" y="1905000"/>
            <a:ext cx="3360738" cy="3660775"/>
            <a:chOff x="5562600" y="2057400"/>
            <a:chExt cx="3360420" cy="3660775"/>
          </a:xfrm>
        </p:grpSpPr>
        <p:sp>
          <p:nvSpPr>
            <p:cNvPr id="6171" name="TextBox 8"/>
            <p:cNvSpPr txBox="1">
              <a:spLocks noChangeArrowheads="1"/>
            </p:cNvSpPr>
            <p:nvPr/>
          </p:nvSpPr>
          <p:spPr bwMode="auto">
            <a:xfrm>
              <a:off x="6019800" y="5410200"/>
              <a:ext cx="25146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i="1">
                  <a:latin typeface="Calibri" pitchFamily="34" charset="0"/>
                </a:rPr>
                <a:t>Int J Pharm.</a:t>
              </a:r>
              <a:r>
                <a:rPr lang="en-US" sz="1400">
                  <a:latin typeface="Calibri" pitchFamily="34" charset="0"/>
                </a:rPr>
                <a:t> </a:t>
              </a:r>
              <a:r>
                <a:rPr lang="en-US" sz="1400" b="1">
                  <a:latin typeface="Calibri" pitchFamily="34" charset="0"/>
                </a:rPr>
                <a:t>1999;</a:t>
              </a:r>
              <a:r>
                <a:rPr lang="en-US" sz="1400">
                  <a:latin typeface="Calibri" pitchFamily="34" charset="0"/>
                </a:rPr>
                <a:t>186:119–125.</a:t>
              </a:r>
            </a:p>
          </p:txBody>
        </p:sp>
        <p:pic>
          <p:nvPicPr>
            <p:cNvPr id="6172" name="Picture 19" descr="HIA_Amidon.gif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62600" y="2057400"/>
              <a:ext cx="3360420" cy="3291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44"/>
          <p:cNvGrpSpPr>
            <a:grpSpLocks noChangeAspect="1"/>
          </p:cNvGrpSpPr>
          <p:nvPr/>
        </p:nvGrpSpPr>
        <p:grpSpPr bwMode="auto">
          <a:xfrm>
            <a:off x="609600" y="2962275"/>
            <a:ext cx="3429000" cy="466725"/>
            <a:chOff x="1870" y="2270"/>
            <a:chExt cx="2160" cy="294"/>
          </a:xfrm>
        </p:grpSpPr>
        <p:sp>
          <p:nvSpPr>
            <p:cNvPr id="6154" name="AutoShape 43"/>
            <p:cNvSpPr>
              <a:spLocks noChangeAspect="1" noChangeArrowheads="1" noTextEdit="1"/>
            </p:cNvSpPr>
            <p:nvPr/>
          </p:nvSpPr>
          <p:spPr bwMode="auto">
            <a:xfrm>
              <a:off x="1870" y="2270"/>
              <a:ext cx="21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6155" name="Rectangle 45"/>
            <p:cNvSpPr>
              <a:spLocks noChangeArrowheads="1"/>
            </p:cNvSpPr>
            <p:nvPr/>
          </p:nvSpPr>
          <p:spPr bwMode="auto">
            <a:xfrm>
              <a:off x="3928" y="2270"/>
              <a:ext cx="7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en-US"/>
            </a:p>
          </p:txBody>
        </p:sp>
        <p:sp>
          <p:nvSpPr>
            <p:cNvPr id="6156" name="Rectangle 46"/>
            <p:cNvSpPr>
              <a:spLocks noChangeArrowheads="1"/>
            </p:cNvSpPr>
            <p:nvPr/>
          </p:nvSpPr>
          <p:spPr bwMode="auto">
            <a:xfrm>
              <a:off x="3141" y="2306"/>
              <a:ext cx="173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/>
            </a:p>
          </p:txBody>
        </p:sp>
        <p:sp>
          <p:nvSpPr>
            <p:cNvPr id="6157" name="Rectangle 47"/>
            <p:cNvSpPr>
              <a:spLocks noChangeArrowheads="1"/>
            </p:cNvSpPr>
            <p:nvPr/>
          </p:nvSpPr>
          <p:spPr bwMode="auto">
            <a:xfrm>
              <a:off x="3093" y="2287"/>
              <a:ext cx="7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800">
                  <a:solidFill>
                    <a:srgbClr val="000000"/>
                  </a:solidFill>
                  <a:latin typeface="Times New Roman" pitchFamily="18" charset="0"/>
                </a:rPr>
                <a:t>(</a:t>
              </a:r>
              <a:endParaRPr lang="en-US"/>
            </a:p>
          </p:txBody>
        </p:sp>
        <p:sp>
          <p:nvSpPr>
            <p:cNvPr id="6158" name="Rectangle 48"/>
            <p:cNvSpPr>
              <a:spLocks noChangeArrowheads="1"/>
            </p:cNvSpPr>
            <p:nvPr/>
          </p:nvSpPr>
          <p:spPr bwMode="auto">
            <a:xfrm>
              <a:off x="2841" y="2306"/>
              <a:ext cx="237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%</a:t>
              </a:r>
              <a:endParaRPr lang="en-US"/>
            </a:p>
          </p:txBody>
        </p:sp>
        <p:sp>
          <p:nvSpPr>
            <p:cNvPr id="6159" name="Rectangle 49"/>
            <p:cNvSpPr>
              <a:spLocks noChangeArrowheads="1"/>
            </p:cNvSpPr>
            <p:nvPr/>
          </p:nvSpPr>
          <p:spPr bwMode="auto">
            <a:xfrm>
              <a:off x="2553" y="2306"/>
              <a:ext cx="365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dirty="0">
                  <a:solidFill>
                    <a:srgbClr val="000000"/>
                  </a:solidFill>
                  <a:latin typeface="Times New Roman" pitchFamily="18" charset="0"/>
                </a:rPr>
                <a:t>100</a:t>
              </a:r>
              <a:endParaRPr lang="en-US" dirty="0"/>
            </a:p>
          </p:txBody>
        </p:sp>
        <p:sp>
          <p:nvSpPr>
            <p:cNvPr id="6160" name="Rectangle 50"/>
            <p:cNvSpPr>
              <a:spLocks noChangeArrowheads="1"/>
            </p:cNvSpPr>
            <p:nvPr/>
          </p:nvSpPr>
          <p:spPr bwMode="auto">
            <a:xfrm>
              <a:off x="1896" y="2306"/>
              <a:ext cx="237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%</a:t>
              </a:r>
              <a:endParaRPr lang="en-US"/>
            </a:p>
          </p:txBody>
        </p:sp>
        <p:sp>
          <p:nvSpPr>
            <p:cNvPr id="6161" name="Rectangle 51"/>
            <p:cNvSpPr>
              <a:spLocks noChangeArrowheads="1"/>
            </p:cNvSpPr>
            <p:nvPr/>
          </p:nvSpPr>
          <p:spPr bwMode="auto">
            <a:xfrm>
              <a:off x="3754" y="2346"/>
              <a:ext cx="161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1">
                  <a:solidFill>
                    <a:srgbClr val="000000"/>
                  </a:solidFill>
                  <a:latin typeface="Times New Roman" pitchFamily="18" charset="0"/>
                </a:rPr>
                <a:t>GIT</a:t>
              </a:r>
              <a:endParaRPr lang="en-US"/>
            </a:p>
          </p:txBody>
        </p:sp>
        <p:sp>
          <p:nvSpPr>
            <p:cNvPr id="6162" name="Rectangle 52"/>
            <p:cNvSpPr>
              <a:spLocks noChangeArrowheads="1"/>
            </p:cNvSpPr>
            <p:nvPr/>
          </p:nvSpPr>
          <p:spPr bwMode="auto">
            <a:xfrm>
              <a:off x="3639" y="2346"/>
              <a:ext cx="72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6163" name="Rectangle 53"/>
            <p:cNvSpPr>
              <a:spLocks noChangeArrowheads="1"/>
            </p:cNvSpPr>
            <p:nvPr/>
          </p:nvSpPr>
          <p:spPr bwMode="auto">
            <a:xfrm>
              <a:off x="3720" y="2289"/>
              <a:ext cx="7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  <a:endParaRPr lang="en-US"/>
            </a:p>
          </p:txBody>
        </p:sp>
        <p:sp>
          <p:nvSpPr>
            <p:cNvPr id="6164" name="Rectangle 54"/>
            <p:cNvSpPr>
              <a:spLocks noChangeArrowheads="1"/>
            </p:cNvSpPr>
            <p:nvPr/>
          </p:nvSpPr>
          <p:spPr bwMode="auto">
            <a:xfrm>
              <a:off x="3555" y="2289"/>
              <a:ext cx="12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en-US"/>
            </a:p>
          </p:txBody>
        </p:sp>
        <p:sp>
          <p:nvSpPr>
            <p:cNvPr id="6165" name="Rectangle 55"/>
            <p:cNvSpPr>
              <a:spLocks noChangeArrowheads="1"/>
            </p:cNvSpPr>
            <p:nvPr/>
          </p:nvSpPr>
          <p:spPr bwMode="auto">
            <a:xfrm>
              <a:off x="3387" y="2306"/>
              <a:ext cx="162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e</a:t>
              </a:r>
              <a:endParaRPr lang="en-US"/>
            </a:p>
          </p:txBody>
        </p:sp>
        <p:sp>
          <p:nvSpPr>
            <p:cNvPr id="6166" name="Rectangle 56"/>
            <p:cNvSpPr>
              <a:spLocks noChangeArrowheads="1"/>
            </p:cNvSpPr>
            <p:nvPr/>
          </p:nvSpPr>
          <p:spPr bwMode="auto">
            <a:xfrm>
              <a:off x="2067" y="2306"/>
              <a:ext cx="397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HIA</a:t>
              </a:r>
              <a:endParaRPr lang="en-US"/>
            </a:p>
          </p:txBody>
        </p:sp>
        <p:sp>
          <p:nvSpPr>
            <p:cNvPr id="6167" name="Rectangle 57"/>
            <p:cNvSpPr>
              <a:spLocks noChangeArrowheads="1"/>
            </p:cNvSpPr>
            <p:nvPr/>
          </p:nvSpPr>
          <p:spPr bwMode="auto">
            <a:xfrm>
              <a:off x="3694" y="2276"/>
              <a:ext cx="28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>
                  <a:solidFill>
                    <a:srgbClr val="000000"/>
                  </a:solidFill>
                  <a:latin typeface="Symbol" pitchFamily="18" charset="2"/>
                </a:rPr>
                <a:t>.</a:t>
              </a:r>
              <a:endParaRPr lang="en-US"/>
            </a:p>
          </p:txBody>
        </p:sp>
        <p:sp>
          <p:nvSpPr>
            <p:cNvPr id="6168" name="Rectangle 58"/>
            <p:cNvSpPr>
              <a:spLocks noChangeArrowheads="1"/>
            </p:cNvSpPr>
            <p:nvPr/>
          </p:nvSpPr>
          <p:spPr bwMode="auto">
            <a:xfrm>
              <a:off x="3481" y="2276"/>
              <a:ext cx="12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6169" name="Rectangle 59"/>
            <p:cNvSpPr>
              <a:spLocks noChangeArrowheads="1"/>
            </p:cNvSpPr>
            <p:nvPr/>
          </p:nvSpPr>
          <p:spPr bwMode="auto">
            <a:xfrm>
              <a:off x="3252" y="2285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en-US"/>
            </a:p>
          </p:txBody>
        </p:sp>
        <p:sp>
          <p:nvSpPr>
            <p:cNvPr id="6170" name="Rectangle 61"/>
            <p:cNvSpPr>
              <a:spLocks noChangeArrowheads="1"/>
            </p:cNvSpPr>
            <p:nvPr/>
          </p:nvSpPr>
          <p:spPr bwMode="auto">
            <a:xfrm>
              <a:off x="2424" y="2285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1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Физикохимические модели</a:t>
            </a:r>
            <a:endParaRPr lang="lt-L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ru-RU" sz="2600" dirty="0" smtClean="0"/>
              <a:t>Дескрипторы – простые физикохимические свойства</a:t>
            </a:r>
          </a:p>
          <a:p>
            <a:pPr lvl="1">
              <a:spcAft>
                <a:spcPts val="2000"/>
              </a:spcAft>
            </a:pPr>
            <a:r>
              <a:rPr lang="lt-LT" sz="2400" dirty="0" err="1" smtClean="0"/>
              <a:t>LogP</a:t>
            </a:r>
            <a:r>
              <a:rPr lang="lt-LT" sz="2400" dirty="0" smtClean="0"/>
              <a:t>, </a:t>
            </a:r>
            <a:r>
              <a:rPr lang="lt-LT" sz="2400" dirty="0" err="1" smtClean="0"/>
              <a:t>pKa</a:t>
            </a:r>
            <a:r>
              <a:rPr lang="lt-LT" sz="2400" dirty="0" smtClean="0"/>
              <a:t>, MW, </a:t>
            </a:r>
            <a:r>
              <a:rPr lang="ru-RU" sz="2400" dirty="0" smtClean="0"/>
              <a:t>параметры водородных связей</a:t>
            </a:r>
          </a:p>
          <a:p>
            <a:pPr>
              <a:spcAft>
                <a:spcPts val="2000"/>
              </a:spcAft>
            </a:pPr>
            <a:r>
              <a:rPr lang="ru-RU" sz="2600" dirty="0" smtClean="0"/>
              <a:t>Принцип моделирования – теоретические уравнения с учётом механизма исследуемых процессов</a:t>
            </a:r>
          </a:p>
          <a:p>
            <a:pPr>
              <a:spcAft>
                <a:spcPts val="2000"/>
              </a:spcAft>
            </a:pPr>
            <a:r>
              <a:rPr lang="ru-RU" sz="2600" dirty="0" smtClean="0"/>
              <a:t>Метод –  поэтапная нелинейная регрессия (</a:t>
            </a:r>
            <a:r>
              <a:rPr lang="lt-LT" sz="2600" dirty="0" smtClean="0"/>
              <a:t>NLS</a:t>
            </a:r>
            <a:r>
              <a:rPr lang="ru-RU" sz="2600" dirty="0" smtClean="0"/>
              <a:t>)</a:t>
            </a:r>
            <a:endParaRPr lang="lt-LT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762000" y="188913"/>
            <a:ext cx="81026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Поэтапное моделирование</a:t>
            </a:r>
            <a:endParaRPr lang="en-US" dirty="0" smtClean="0"/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228600" y="2348880"/>
            <a:ext cx="8621713" cy="3238872"/>
          </a:xfrm>
        </p:spPr>
        <p:txBody>
          <a:bodyPr/>
          <a:lstStyle/>
          <a:p>
            <a:pPr marL="571500" indent="-514350" eaLnBrk="1" hangingPunct="1">
              <a:spcAft>
                <a:spcPts val="1000"/>
              </a:spcAft>
              <a:buFont typeface="Calibri" pitchFamily="34" charset="0"/>
              <a:buAutoNum type="arabicPeriod"/>
            </a:pPr>
            <a:r>
              <a:rPr lang="ru-RU" dirty="0" smtClean="0"/>
              <a:t>Определение коэффициентов</a:t>
            </a:r>
            <a:r>
              <a:rPr lang="lt-LT" dirty="0" smtClean="0"/>
              <a:t> </a:t>
            </a:r>
            <a:r>
              <a:rPr lang="lt-LT" i="1" dirty="0" err="1" smtClean="0"/>
              <a:t>P</a:t>
            </a:r>
            <a:r>
              <a:rPr lang="lt-LT" i="1" baseline="-25000" dirty="0" err="1" smtClean="0"/>
              <a:t>para</a:t>
            </a:r>
            <a:r>
              <a:rPr lang="lt-LT" dirty="0" smtClean="0"/>
              <a:t> </a:t>
            </a:r>
            <a:endParaRPr lang="ru-RU" dirty="0" smtClean="0"/>
          </a:p>
          <a:p>
            <a:pPr marL="571500" indent="-514350" eaLnBrk="1" hangingPunct="1">
              <a:spcAft>
                <a:spcPts val="1000"/>
              </a:spcAft>
              <a:buFont typeface="Calibri" pitchFamily="34" charset="0"/>
              <a:buAutoNum type="arabicPeriod"/>
            </a:pPr>
            <a:r>
              <a:rPr lang="ru-RU" dirty="0" smtClean="0"/>
              <a:t>Определение коэффициентов </a:t>
            </a:r>
            <a:r>
              <a:rPr lang="lt-LT" i="1" dirty="0" err="1" smtClean="0"/>
              <a:t>P</a:t>
            </a:r>
            <a:r>
              <a:rPr lang="lt-LT" i="1" baseline="-25000" dirty="0" err="1" smtClean="0"/>
              <a:t>trans</a:t>
            </a:r>
            <a:r>
              <a:rPr lang="lt-LT" dirty="0" smtClean="0"/>
              <a:t> </a:t>
            </a:r>
            <a:r>
              <a:rPr lang="ru-RU" dirty="0" smtClean="0"/>
              <a:t>для нейтральных соединений</a:t>
            </a:r>
            <a:endParaRPr lang="lt-LT" dirty="0" smtClean="0"/>
          </a:p>
          <a:p>
            <a:pPr marL="571500" indent="-514350" eaLnBrk="1" hangingPunct="1">
              <a:spcAft>
                <a:spcPts val="1000"/>
              </a:spcAft>
              <a:buFont typeface="Calibri" pitchFamily="34" charset="0"/>
              <a:buAutoNum type="arabicPeriod"/>
            </a:pPr>
            <a:r>
              <a:rPr lang="ru-RU" dirty="0" smtClean="0"/>
              <a:t>Оценка эффекта ионизации</a:t>
            </a:r>
            <a:endParaRPr lang="en-US" dirty="0" smtClean="0"/>
          </a:p>
          <a:p>
            <a:pPr eaLnBrk="1" hangingPunct="1">
              <a:spcAft>
                <a:spcPts val="1000"/>
              </a:spcAft>
              <a:buFont typeface="Arial" pitchFamily="34" charset="0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4074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Статистика: </a:t>
            </a:r>
            <a:r>
              <a:rPr lang="en-US" dirty="0" smtClean="0"/>
              <a:t>Log </a:t>
            </a:r>
            <a:r>
              <a:rPr lang="en-US" i="1" dirty="0" smtClean="0"/>
              <a:t>PS</a:t>
            </a:r>
            <a:endParaRPr lang="lt-LT" dirty="0" smtClean="0"/>
          </a:p>
        </p:txBody>
      </p:sp>
      <p:sp>
        <p:nvSpPr>
          <p:cNvPr id="30723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268760"/>
            <a:ext cx="4343400" cy="43434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Обучающий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</a:t>
            </a:r>
            <a:r>
              <a:rPr lang="ru-RU" sz="2400" dirty="0" smtClean="0"/>
              <a:t>125</a:t>
            </a:r>
            <a:endParaRPr lang="en-US" sz="2400" dirty="0" smtClean="0"/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</a:t>
            </a:r>
            <a:r>
              <a:rPr lang="lt-LT" sz="2400" dirty="0" smtClean="0"/>
              <a:t>81</a:t>
            </a:r>
            <a:endParaRPr lang="en-US" sz="2400" dirty="0" smtClean="0"/>
          </a:p>
          <a:p>
            <a:pPr eaLnBrk="1" hangingPunct="1"/>
            <a:r>
              <a:rPr lang="lt-LT" sz="2400" dirty="0" smtClean="0"/>
              <a:t>RMSE = 0.50</a:t>
            </a:r>
            <a:r>
              <a:rPr lang="en-US" sz="2400" dirty="0" smtClean="0"/>
              <a:t> </a:t>
            </a:r>
          </a:p>
        </p:txBody>
      </p:sp>
      <p:sp>
        <p:nvSpPr>
          <p:cNvPr id="30724" name="Content Placeholder 4"/>
          <p:cNvSpPr>
            <a:spLocks noGrp="1"/>
          </p:cNvSpPr>
          <p:nvPr>
            <p:ph sz="half" idx="2"/>
          </p:nvPr>
        </p:nvSpPr>
        <p:spPr>
          <a:xfrm>
            <a:off x="4614863" y="1268760"/>
            <a:ext cx="4376737" cy="43434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Проверочный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209</a:t>
            </a:r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</a:t>
            </a:r>
            <a:r>
              <a:rPr lang="lt-LT" sz="2400" dirty="0" smtClean="0"/>
              <a:t>7</a:t>
            </a:r>
            <a:r>
              <a:rPr lang="en-US" sz="2400" dirty="0" smtClean="0"/>
              <a:t>8</a:t>
            </a:r>
          </a:p>
          <a:p>
            <a:pPr eaLnBrk="1" hangingPunct="1"/>
            <a:r>
              <a:rPr lang="lt-LT" sz="2400" dirty="0" smtClean="0"/>
              <a:t>RMSE = 0.47</a:t>
            </a:r>
            <a:endParaRPr lang="en-US" sz="2400" dirty="0" smtClean="0"/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0" y="32766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4419600" y="32766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Внешняя валидация</a:t>
            </a:r>
            <a:endParaRPr lang="lt-LT" dirty="0" smtClean="0"/>
          </a:p>
        </p:txBody>
      </p:sp>
      <p:sp>
        <p:nvSpPr>
          <p:cNvPr id="31747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Значения </a:t>
            </a:r>
            <a:r>
              <a:rPr lang="lt-LT" sz="2800" dirty="0" err="1" smtClean="0"/>
              <a:t>Log</a:t>
            </a:r>
            <a:r>
              <a:rPr lang="lt-LT" sz="2800" dirty="0" smtClean="0"/>
              <a:t> </a:t>
            </a:r>
            <a:r>
              <a:rPr lang="lt-LT" sz="2800" i="1" dirty="0" smtClean="0"/>
              <a:t>PS</a:t>
            </a:r>
            <a:r>
              <a:rPr lang="lt-LT" sz="2800" dirty="0" smtClean="0"/>
              <a:t> </a:t>
            </a:r>
            <a:r>
              <a:rPr lang="ru-RU" sz="2800" dirty="0" smtClean="0"/>
              <a:t>для</a:t>
            </a:r>
            <a:r>
              <a:rPr lang="lt-LT" sz="2800" dirty="0" smtClean="0"/>
              <a:t/>
            </a:r>
            <a:br>
              <a:rPr lang="lt-LT" sz="2800" dirty="0" smtClean="0"/>
            </a:br>
            <a:r>
              <a:rPr lang="lt-LT" sz="2800" dirty="0" smtClean="0"/>
              <a:t>43 </a:t>
            </a:r>
            <a:r>
              <a:rPr lang="ru-RU" sz="2800" dirty="0" smtClean="0"/>
              <a:t>новых соединений</a:t>
            </a:r>
            <a:endParaRPr lang="en-US" sz="2800" dirty="0" smtClean="0"/>
          </a:p>
          <a:p>
            <a:pPr eaLnBrk="1" hangingPunct="1"/>
            <a:r>
              <a:rPr lang="en-US" sz="2800" dirty="0" smtClean="0"/>
              <a:t>R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= 0.7</a:t>
            </a:r>
            <a:r>
              <a:rPr lang="lt-LT" sz="2800" dirty="0" smtClean="0"/>
              <a:t>2</a:t>
            </a:r>
            <a:r>
              <a:rPr lang="en-US" sz="2800" dirty="0" smtClean="0"/>
              <a:t> </a:t>
            </a:r>
          </a:p>
          <a:p>
            <a:pPr eaLnBrk="1" hangingPunct="1"/>
            <a:r>
              <a:rPr lang="en-US" sz="2800" dirty="0" smtClean="0"/>
              <a:t>RMSE = 0.</a:t>
            </a:r>
            <a:r>
              <a:rPr lang="lt-LT" sz="2800" dirty="0" smtClean="0"/>
              <a:t>52</a:t>
            </a:r>
            <a:endParaRPr lang="en-US" sz="2800" dirty="0" smtClean="0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4419600" y="28956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4074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Статистика:</a:t>
            </a:r>
            <a:r>
              <a:rPr lang="ru-RU" i="1" dirty="0" smtClean="0"/>
              <a:t> </a:t>
            </a:r>
            <a:r>
              <a:rPr lang="lt-LT" i="1" dirty="0" smtClean="0"/>
              <a:t>%HIA</a:t>
            </a:r>
            <a:endParaRPr lang="lt-LT" dirty="0" smtClean="0"/>
          </a:p>
        </p:txBody>
      </p:sp>
      <p:sp>
        <p:nvSpPr>
          <p:cNvPr id="32771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343400" cy="43434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Обучающий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567</a:t>
            </a:r>
            <a:endParaRPr lang="ru-RU" sz="2400" dirty="0" smtClean="0"/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0.93 </a:t>
            </a:r>
          </a:p>
        </p:txBody>
      </p:sp>
      <p:sp>
        <p:nvSpPr>
          <p:cNvPr id="32772" name="Content Placeholder 4"/>
          <p:cNvSpPr>
            <a:spLocks noGrp="1"/>
          </p:cNvSpPr>
          <p:nvPr>
            <p:ph sz="half" idx="2"/>
          </p:nvPr>
        </p:nvSpPr>
        <p:spPr>
          <a:xfrm>
            <a:off x="4614863" y="1676400"/>
            <a:ext cx="4376737" cy="43434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Стандартный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169</a:t>
            </a:r>
            <a:endParaRPr lang="lt-LT" sz="2400" dirty="0" smtClean="0"/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0.88</a:t>
            </a:r>
          </a:p>
        </p:txBody>
      </p:sp>
      <p:graphicFrame>
        <p:nvGraphicFramePr>
          <p:cNvPr id="8" name="Chart 7"/>
          <p:cNvGraphicFramePr/>
          <p:nvPr/>
        </p:nvGraphicFramePr>
        <p:xfrm>
          <a:off x="107504" y="3573016"/>
          <a:ext cx="3819524" cy="2924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4283968" y="3501008"/>
          <a:ext cx="3790950" cy="3000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4074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Внешняя валидация</a:t>
            </a:r>
            <a:endParaRPr lang="en-US" dirty="0" smtClean="0"/>
          </a:p>
        </p:txBody>
      </p:sp>
      <p:sp>
        <p:nvSpPr>
          <p:cNvPr id="33795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419600" cy="1752600"/>
          </a:xfrm>
        </p:spPr>
        <p:txBody>
          <a:bodyPr/>
          <a:lstStyle/>
          <a:p>
            <a:pPr eaLnBrk="1" hangingPunct="1"/>
            <a:r>
              <a:rPr lang="en-US" sz="2400" i="1" dirty="0" err="1" smtClean="0"/>
              <a:t>Lennernäs</a:t>
            </a:r>
            <a:r>
              <a:rPr lang="en-US" sz="2400" dirty="0" smtClean="0"/>
              <a:t>, 2007</a:t>
            </a:r>
          </a:p>
          <a:p>
            <a:pPr eaLnBrk="1" hangingPunct="1"/>
            <a:r>
              <a:rPr lang="lt-LT" sz="2400" i="1" dirty="0" smtClean="0"/>
              <a:t>N</a:t>
            </a:r>
            <a:r>
              <a:rPr lang="lt-LT" sz="2400" dirty="0" smtClean="0"/>
              <a:t> = </a:t>
            </a:r>
            <a:r>
              <a:rPr lang="en-US" sz="2400" dirty="0" smtClean="0"/>
              <a:t>25 </a:t>
            </a:r>
            <a:r>
              <a:rPr lang="lt-LT" sz="2400" dirty="0" smtClean="0"/>
              <a:t>(</a:t>
            </a:r>
            <a:r>
              <a:rPr lang="en-US" sz="2400" i="1" dirty="0" err="1" smtClean="0"/>
              <a:t>P</a:t>
            </a:r>
            <a:r>
              <a:rPr lang="en-US" sz="2400" i="1" baseline="-25000" dirty="0" err="1" smtClean="0"/>
              <a:t>eff</a:t>
            </a:r>
            <a:r>
              <a:rPr lang="lt-LT" sz="2400" dirty="0" smtClean="0"/>
              <a:t>)</a:t>
            </a:r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0.72 </a:t>
            </a:r>
          </a:p>
          <a:p>
            <a:pPr eaLnBrk="1" hangingPunct="1"/>
            <a:r>
              <a:rPr lang="en-US" sz="2400" dirty="0" smtClean="0"/>
              <a:t>RMSE = 0.45</a:t>
            </a:r>
          </a:p>
        </p:txBody>
      </p:sp>
      <p:sp>
        <p:nvSpPr>
          <p:cNvPr id="33796" name="Content Placeholder 4"/>
          <p:cNvSpPr>
            <a:spLocks noGrp="1"/>
          </p:cNvSpPr>
          <p:nvPr>
            <p:ph sz="half" idx="2"/>
          </p:nvPr>
        </p:nvSpPr>
        <p:spPr>
          <a:xfrm>
            <a:off x="4614863" y="1371600"/>
            <a:ext cx="4376737" cy="1828800"/>
          </a:xfrm>
        </p:spPr>
        <p:txBody>
          <a:bodyPr/>
          <a:lstStyle/>
          <a:p>
            <a:pPr eaLnBrk="1" hangingPunct="1"/>
            <a:r>
              <a:rPr lang="en-US" sz="2400" i="1" dirty="0" err="1" smtClean="0"/>
              <a:t>Linnankoski</a:t>
            </a:r>
            <a:r>
              <a:rPr lang="en-US" sz="2400" i="1" dirty="0" smtClean="0"/>
              <a:t> et al.</a:t>
            </a:r>
            <a:r>
              <a:rPr lang="en-US" sz="2400" dirty="0" smtClean="0"/>
              <a:t>, 2006</a:t>
            </a:r>
          </a:p>
          <a:p>
            <a:pPr eaLnBrk="1" hangingPunct="1"/>
            <a:r>
              <a:rPr lang="lt-LT" sz="2400" i="1" dirty="0" smtClean="0"/>
              <a:t>N</a:t>
            </a:r>
            <a:r>
              <a:rPr lang="lt-LT" sz="2400" dirty="0" smtClean="0"/>
              <a:t> = </a:t>
            </a:r>
            <a:r>
              <a:rPr lang="en-US" sz="2400" dirty="0" smtClean="0"/>
              <a:t>22 (</a:t>
            </a:r>
            <a:r>
              <a:rPr lang="en-US" sz="2400" i="1" dirty="0" smtClean="0"/>
              <a:t>K</a:t>
            </a:r>
            <a:r>
              <a:rPr lang="en-US" sz="2400" i="1" baseline="-25000" dirty="0" smtClean="0"/>
              <a:t>a</a:t>
            </a:r>
            <a:r>
              <a:rPr lang="en-US" sz="2400" dirty="0" smtClean="0"/>
              <a:t>)</a:t>
            </a:r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0.84</a:t>
            </a:r>
          </a:p>
          <a:p>
            <a:pPr eaLnBrk="1" hangingPunct="1"/>
            <a:r>
              <a:rPr lang="en-US" sz="2400" dirty="0" smtClean="0"/>
              <a:t>RMSE = 0.35</a:t>
            </a:r>
          </a:p>
          <a:p>
            <a:pPr eaLnBrk="1" hangingPunct="1"/>
            <a:endParaRPr lang="en-US" dirty="0" smtClean="0"/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0" y="34290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4495800" y="34290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4074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Статистика: </a:t>
            </a:r>
            <a:r>
              <a:rPr lang="en-US" dirty="0" smtClean="0"/>
              <a:t>Caco-2</a:t>
            </a:r>
            <a:endParaRPr lang="lt-LT" dirty="0" smtClean="0"/>
          </a:p>
        </p:txBody>
      </p:sp>
      <p:sp>
        <p:nvSpPr>
          <p:cNvPr id="34819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340768"/>
            <a:ext cx="4343400" cy="43434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Обучающий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dirty="0" smtClean="0"/>
              <a:t>N = 473 (log</a:t>
            </a:r>
            <a:r>
              <a:rPr lang="lt-LT" sz="2400" dirty="0" smtClean="0"/>
              <a:t> </a:t>
            </a:r>
            <a:r>
              <a:rPr lang="en-US" sz="2400" i="1" dirty="0" err="1" smtClean="0"/>
              <a:t>P</a:t>
            </a:r>
            <a:r>
              <a:rPr lang="en-US" sz="2400" i="1" baseline="-25000" dirty="0" err="1" smtClean="0"/>
              <a:t>e</a:t>
            </a:r>
            <a:r>
              <a:rPr lang="en-US" sz="2400" dirty="0" smtClean="0"/>
              <a:t>)</a:t>
            </a:r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</a:t>
            </a:r>
            <a:r>
              <a:rPr lang="lt-LT" sz="2400" dirty="0" smtClean="0"/>
              <a:t>81</a:t>
            </a:r>
            <a:endParaRPr lang="en-US" sz="2400" dirty="0" smtClean="0"/>
          </a:p>
          <a:p>
            <a:pPr eaLnBrk="1" hangingPunct="1"/>
            <a:r>
              <a:rPr lang="lt-LT" sz="2400" dirty="0" smtClean="0"/>
              <a:t>RMSE = 0.50</a:t>
            </a:r>
            <a:r>
              <a:rPr lang="en-US" sz="2400" dirty="0" smtClean="0"/>
              <a:t> </a:t>
            </a:r>
          </a:p>
        </p:txBody>
      </p:sp>
      <p:sp>
        <p:nvSpPr>
          <p:cNvPr id="34820" name="Content Placeholder 4"/>
          <p:cNvSpPr>
            <a:spLocks noGrp="1"/>
          </p:cNvSpPr>
          <p:nvPr>
            <p:ph sz="half" idx="2"/>
          </p:nvPr>
        </p:nvSpPr>
        <p:spPr>
          <a:xfrm>
            <a:off x="4614863" y="1340768"/>
            <a:ext cx="4376737" cy="43434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Проверочный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dirty="0" smtClean="0"/>
              <a:t>N = 209 (log</a:t>
            </a:r>
            <a:r>
              <a:rPr lang="lt-LT" sz="2400" dirty="0" smtClean="0"/>
              <a:t> </a:t>
            </a:r>
            <a:r>
              <a:rPr lang="en-US" sz="2400" i="1" dirty="0" err="1" smtClean="0"/>
              <a:t>P</a:t>
            </a:r>
            <a:r>
              <a:rPr lang="en-US" sz="2400" i="1" baseline="-25000" dirty="0" err="1" smtClean="0"/>
              <a:t>e</a:t>
            </a:r>
            <a:r>
              <a:rPr lang="en-US" sz="2400" dirty="0" smtClean="0"/>
              <a:t>)</a:t>
            </a:r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</a:t>
            </a:r>
            <a:r>
              <a:rPr lang="lt-LT" sz="2400" dirty="0" smtClean="0"/>
              <a:t>7</a:t>
            </a:r>
            <a:r>
              <a:rPr lang="en-US" sz="2400" dirty="0" smtClean="0"/>
              <a:t>8</a:t>
            </a:r>
          </a:p>
          <a:p>
            <a:pPr eaLnBrk="1" hangingPunct="1"/>
            <a:r>
              <a:rPr lang="lt-LT" sz="2400" dirty="0" smtClean="0"/>
              <a:t>RMSE = 0.47</a:t>
            </a:r>
            <a:endParaRPr lang="en-US" sz="2400" dirty="0" smtClean="0"/>
          </a:p>
        </p:txBody>
      </p:sp>
      <p:graphicFrame>
        <p:nvGraphicFramePr>
          <p:cNvPr id="10" name="Chart 9"/>
          <p:cNvGraphicFramePr/>
          <p:nvPr/>
        </p:nvGraphicFramePr>
        <p:xfrm>
          <a:off x="152400" y="33528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/>
          <p:nvPr/>
        </p:nvGraphicFramePr>
        <p:xfrm>
          <a:off x="4343400" y="34290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Внешняя валидация</a:t>
            </a:r>
            <a:endParaRPr lang="en-US" dirty="0" smtClean="0"/>
          </a:p>
        </p:txBody>
      </p:sp>
      <p:sp>
        <p:nvSpPr>
          <p:cNvPr id="3584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Значения </a:t>
            </a:r>
            <a:r>
              <a:rPr lang="lt-LT" sz="2800" dirty="0" err="1" smtClean="0"/>
              <a:t>Log</a:t>
            </a:r>
            <a:r>
              <a:rPr lang="lt-LT" sz="2800" dirty="0" smtClean="0"/>
              <a:t> </a:t>
            </a:r>
            <a:r>
              <a:rPr lang="lt-LT" sz="2800" i="1" dirty="0" err="1" smtClean="0"/>
              <a:t>P</a:t>
            </a:r>
            <a:r>
              <a:rPr lang="lt-LT" sz="2800" i="1" baseline="-25000" dirty="0" err="1" smtClean="0"/>
              <a:t>e</a:t>
            </a:r>
            <a:r>
              <a:rPr lang="lt-LT" sz="2800" dirty="0" smtClean="0"/>
              <a:t> </a:t>
            </a:r>
            <a:r>
              <a:rPr lang="ru-RU" sz="2800" dirty="0" smtClean="0"/>
              <a:t>для </a:t>
            </a:r>
            <a:br>
              <a:rPr lang="ru-RU" sz="2800" dirty="0" smtClean="0"/>
            </a:br>
            <a:r>
              <a:rPr lang="lt-LT" sz="2800" dirty="0" smtClean="0"/>
              <a:t>300 </a:t>
            </a:r>
            <a:r>
              <a:rPr lang="ru-RU" sz="2800" dirty="0" smtClean="0"/>
              <a:t>новых соединений</a:t>
            </a:r>
            <a:endParaRPr lang="en-US" sz="2800" dirty="0" smtClean="0"/>
          </a:p>
          <a:p>
            <a:pPr eaLnBrk="1" hangingPunct="1"/>
            <a:r>
              <a:rPr lang="en-US" sz="2800" dirty="0" smtClean="0"/>
              <a:t>R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= 0.7</a:t>
            </a:r>
            <a:r>
              <a:rPr lang="lt-LT" sz="2800" dirty="0" smtClean="0"/>
              <a:t>5</a:t>
            </a:r>
            <a:r>
              <a:rPr lang="en-US" sz="2800" dirty="0" smtClean="0"/>
              <a:t> </a:t>
            </a:r>
          </a:p>
          <a:p>
            <a:pPr eaLnBrk="1" hangingPunct="1"/>
            <a:r>
              <a:rPr lang="en-US" sz="2800" dirty="0" smtClean="0"/>
              <a:t>RMSE = 0.</a:t>
            </a:r>
            <a:r>
              <a:rPr lang="lt-LT" sz="2800" dirty="0" smtClean="0"/>
              <a:t>5</a:t>
            </a:r>
            <a:r>
              <a:rPr lang="en-US" sz="2800" dirty="0" smtClean="0"/>
              <a:t>5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4211960" y="2852936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Обобщение моделей</a:t>
            </a: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8200" y="2209800"/>
          <a:ext cx="7239000" cy="3154680"/>
        </p:xfrm>
        <a:graphic>
          <a:graphicData uri="http://schemas.openxmlformats.org/drawingml/2006/table">
            <a:tbl>
              <a:tblPr/>
              <a:tblGrid>
                <a:gridCol w="2413000"/>
                <a:gridCol w="1092200"/>
                <a:gridCol w="914400"/>
                <a:gridCol w="838200"/>
                <a:gridCol w="838200"/>
                <a:gridCol w="1143000"/>
              </a:tblGrid>
              <a:tr h="0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Параметры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Значение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lt-L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0">
                <a:tc gridSpan="2"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OCT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t-L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BBB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HIA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CACO-2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1-ый коэф. </a:t>
                      </a:r>
                      <a:r>
                        <a:rPr kumimoji="0" lang="lt-L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LogP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+1.0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+0.</a:t>
                      </a:r>
                      <a:r>
                        <a:rPr kumimoji="0" lang="lt-L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+0.8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+0.6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Водородные связи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—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A6A6A6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–0.</a:t>
                      </a:r>
                      <a:r>
                        <a:rPr kumimoji="0" lang="lt-L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–0.4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–0.4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t-L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-ой коэф. </a:t>
                      </a:r>
                      <a:r>
                        <a:rPr kumimoji="0" lang="lt-L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LogP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α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—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A6A6A6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–1.</a:t>
                      </a:r>
                      <a:r>
                        <a:rPr kumimoji="0" lang="lt-L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—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6A6A6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–1.6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Оптимум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LogP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β</a:t>
                      </a:r>
                      <a:endParaRPr kumimoji="0" lang="en-US" sz="18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—</a:t>
                      </a:r>
                      <a:endParaRPr kumimoji="0" lang="en-US" sz="1800" b="0" i="0" u="none" strike="noStrike" cap="none" normalizeH="0" baseline="30000" smtClean="0">
                        <a:ln>
                          <a:noFill/>
                        </a:ln>
                        <a:solidFill>
                          <a:srgbClr val="A6A6A6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lt-LT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5</a:t>
                      </a:r>
                      <a:endParaRPr kumimoji="0" lang="en-US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—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6A6A6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-4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Ионизация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/>
                      </a:r>
                      <a:b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</a:b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внутриклеточный путь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Δ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–2.5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–1.</a:t>
                      </a:r>
                      <a:r>
                        <a:rPr kumimoji="0" lang="lt-L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6A6A6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–2.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–1.3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6A6A6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Δ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–3.1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–1.8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–2.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–1.8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Δ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–4.1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lt-L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3.0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–2.8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Δ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–2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9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–5.0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9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—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9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—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9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–4.3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B9B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035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Термодинамические параметры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Исследуемые параметры</a:t>
            </a:r>
            <a:endParaRPr lang="en-US" dirty="0" smtClean="0"/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609600" y="1752600"/>
            <a:ext cx="7772400" cy="312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3050" indent="-273050">
              <a:spcAft>
                <a:spcPts val="1000"/>
              </a:spcAft>
              <a:buFont typeface="Arial" pitchFamily="34" charset="0"/>
              <a:buChar char="•"/>
            </a:pPr>
            <a:r>
              <a:rPr lang="lt-LT" sz="2000" b="1" i="1" dirty="0" err="1">
                <a:latin typeface="+mn-lt"/>
              </a:rPr>
              <a:t>V</a:t>
            </a:r>
            <a:r>
              <a:rPr lang="lt-LT" sz="2000" b="1" i="1" baseline="-25000" dirty="0" err="1">
                <a:latin typeface="+mn-lt"/>
              </a:rPr>
              <a:t>d</a:t>
            </a:r>
            <a:r>
              <a:rPr lang="lt-LT" sz="2000" b="1" i="1" baseline="-25000" dirty="0">
                <a:latin typeface="+mn-lt"/>
              </a:rPr>
              <a:t>  </a:t>
            </a:r>
            <a:r>
              <a:rPr lang="lt-LT" sz="2000" b="1" dirty="0" smtClean="0">
                <a:latin typeface="+mn-lt"/>
              </a:rPr>
              <a:t>(</a:t>
            </a:r>
            <a:r>
              <a:rPr lang="ru-RU" sz="2000" b="1" dirty="0" smtClean="0">
                <a:latin typeface="+mn-lt"/>
              </a:rPr>
              <a:t>Объём распределения</a:t>
            </a:r>
            <a:r>
              <a:rPr lang="lt-LT" sz="2000" b="1" dirty="0" smtClean="0">
                <a:latin typeface="+mn-lt"/>
              </a:rPr>
              <a:t>)</a:t>
            </a:r>
            <a:r>
              <a:rPr lang="lt-LT" sz="2000" dirty="0" smtClean="0">
                <a:latin typeface="+mn-lt"/>
              </a:rPr>
              <a:t> –</a:t>
            </a:r>
            <a:r>
              <a:rPr lang="ru-RU" sz="2000" dirty="0" smtClean="0">
                <a:latin typeface="+mn-lt"/>
              </a:rPr>
              <a:t> теоретическое понятие,</a:t>
            </a:r>
            <a:r>
              <a:rPr lang="en-US" sz="2000" dirty="0" smtClean="0">
                <a:latin typeface="+mn-lt"/>
              </a:rPr>
              <a:t> </a:t>
            </a:r>
            <a:r>
              <a:rPr lang="ru-RU" sz="2000" dirty="0" smtClean="0">
                <a:latin typeface="+mn-lt"/>
              </a:rPr>
              <a:t>связывающее введённую</a:t>
            </a:r>
            <a:r>
              <a:rPr lang="en-US" sz="2000" dirty="0" smtClean="0">
                <a:latin typeface="+mn-lt"/>
              </a:rPr>
              <a:t> </a:t>
            </a:r>
            <a:r>
              <a:rPr lang="ru-RU" sz="2000" dirty="0" smtClean="0">
                <a:latin typeface="+mn-lt"/>
              </a:rPr>
              <a:t>дозу</a:t>
            </a:r>
            <a:r>
              <a:rPr lang="en-US" sz="2000" dirty="0" smtClean="0">
                <a:latin typeface="+mn-lt"/>
              </a:rPr>
              <a:t> (</a:t>
            </a:r>
            <a:r>
              <a:rPr lang="en-US" sz="2000" i="1" dirty="0" smtClean="0">
                <a:latin typeface="+mn-lt"/>
              </a:rPr>
              <a:t>D</a:t>
            </a:r>
            <a:r>
              <a:rPr lang="en-US" sz="2000" dirty="0" smtClean="0">
                <a:latin typeface="+mn-lt"/>
              </a:rPr>
              <a:t>) </a:t>
            </a:r>
            <a:r>
              <a:rPr lang="ru-RU" sz="2000" dirty="0" smtClean="0">
                <a:latin typeface="+mn-lt"/>
              </a:rPr>
              <a:t>с начальной концентрацией вещества в циркуляции</a:t>
            </a:r>
            <a:r>
              <a:rPr lang="en-US" sz="2000" dirty="0" smtClean="0">
                <a:latin typeface="+mn-lt"/>
              </a:rPr>
              <a:t> (</a:t>
            </a:r>
            <a:r>
              <a:rPr lang="en-US" sz="2000" i="1" dirty="0" smtClean="0">
                <a:latin typeface="+mn-lt"/>
              </a:rPr>
              <a:t>C</a:t>
            </a:r>
            <a:r>
              <a:rPr lang="en-US" sz="2000" i="1" baseline="-25000" dirty="0" smtClean="0">
                <a:latin typeface="+mn-lt"/>
              </a:rPr>
              <a:t>o</a:t>
            </a:r>
            <a:r>
              <a:rPr lang="en-US" sz="2000" dirty="0" smtClean="0">
                <a:latin typeface="+mn-lt"/>
              </a:rPr>
              <a:t>):</a:t>
            </a:r>
          </a:p>
          <a:p>
            <a:pPr marL="273050" indent="-273050">
              <a:spcAft>
                <a:spcPts val="1000"/>
              </a:spcAft>
              <a:buFont typeface="Arial" pitchFamily="34" charset="0"/>
              <a:buChar char="•"/>
            </a:pPr>
            <a:endParaRPr lang="lt-LT" sz="2600" dirty="0">
              <a:latin typeface="Calibri" pitchFamily="34" charset="0"/>
            </a:endParaRPr>
          </a:p>
          <a:p>
            <a:pPr marL="273050" indent="-273050">
              <a:spcAft>
                <a:spcPts val="1000"/>
              </a:spcAft>
              <a:buFont typeface="Arial" pitchFamily="34" charset="0"/>
              <a:buChar char="•"/>
            </a:pPr>
            <a:endParaRPr lang="lt-LT" sz="2600" dirty="0">
              <a:latin typeface="Calibri" pitchFamily="34" charset="0"/>
            </a:endParaRPr>
          </a:p>
          <a:p>
            <a:pPr marL="273050" indent="-273050">
              <a:spcAft>
                <a:spcPts val="1000"/>
              </a:spcAft>
              <a:buFont typeface="Arial" pitchFamily="34" charset="0"/>
              <a:buChar char="•"/>
            </a:pPr>
            <a:r>
              <a:rPr lang="lt-LT" sz="2000" b="1" dirty="0" err="1" smtClean="0">
                <a:latin typeface="+mj-lt"/>
              </a:rPr>
              <a:t>log</a:t>
            </a:r>
            <a:r>
              <a:rPr lang="lt-LT" sz="2000" b="1" dirty="0" smtClean="0">
                <a:latin typeface="+mj-lt"/>
              </a:rPr>
              <a:t> </a:t>
            </a:r>
            <a:r>
              <a:rPr lang="lt-LT" sz="2000" b="1" i="1" dirty="0">
                <a:latin typeface="+mj-lt"/>
              </a:rPr>
              <a:t>BB</a:t>
            </a:r>
            <a:r>
              <a:rPr lang="lt-LT" sz="2000" dirty="0">
                <a:latin typeface="+mj-lt"/>
              </a:rPr>
              <a:t> – </a:t>
            </a:r>
            <a:r>
              <a:rPr lang="ru-RU" sz="2000" dirty="0" smtClean="0">
                <a:latin typeface="+mj-lt"/>
              </a:rPr>
              <a:t>коэффициент распределения между плазмой крови мозгом в стационарном состоянии</a:t>
            </a:r>
            <a:r>
              <a:rPr lang="lt-LT" sz="2000" dirty="0" smtClean="0">
                <a:latin typeface="+mj-lt"/>
              </a:rPr>
              <a:t>:</a:t>
            </a:r>
            <a:endParaRPr lang="en-US" sz="2000" dirty="0">
              <a:latin typeface="+mj-lt"/>
            </a:endParaRP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3635896" y="5229200"/>
          <a:ext cx="1771650" cy="792163"/>
        </p:xfrm>
        <a:graphic>
          <a:graphicData uri="http://schemas.openxmlformats.org/presentationml/2006/ole">
            <p:oleObj spid="_x0000_s109570" name="Equation" r:id="rId3" imgW="1143000" imgH="507960" progId="Equation.3">
              <p:embed/>
            </p:oleObj>
          </a:graphicData>
        </a:graphic>
      </p:graphicFrame>
      <p:graphicFrame>
        <p:nvGraphicFramePr>
          <p:cNvPr id="109572" name="Object 1"/>
          <p:cNvGraphicFramePr>
            <a:graphicFrameLocks noChangeAspect="1"/>
          </p:cNvGraphicFramePr>
          <p:nvPr/>
        </p:nvGraphicFramePr>
        <p:xfrm>
          <a:off x="3851920" y="3068960"/>
          <a:ext cx="1066800" cy="863600"/>
        </p:xfrm>
        <a:graphic>
          <a:graphicData uri="http://schemas.openxmlformats.org/presentationml/2006/ole">
            <p:oleObj spid="_x0000_s109572" name="Equation" r:id="rId4" imgW="533169" imgH="43161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609601" y="1311151"/>
            <a:ext cx="82108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400" dirty="0" smtClean="0">
                <a:latin typeface="+mn-lt"/>
                <a:ea typeface="ＭＳ Ｐゴシック" pitchFamily="-107" charset="-128"/>
              </a:rPr>
              <a:t>Физикохимические модели разработаны для нижеследующих свойств:</a:t>
            </a:r>
            <a:endParaRPr lang="en-US" sz="2400" dirty="0" smtClean="0">
              <a:latin typeface="+mn-lt"/>
              <a:ea typeface="ＭＳ Ｐゴシック" pitchFamily="-107" charset="-128"/>
            </a:endParaRPr>
          </a:p>
        </p:txBody>
      </p:sp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Введение</a:t>
            </a: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2150318"/>
            <a:ext cx="4040188" cy="639762"/>
          </a:xfrm>
        </p:spPr>
        <p:txBody>
          <a:bodyPr/>
          <a:lstStyle/>
          <a:p>
            <a:r>
              <a:rPr lang="ru-RU" dirty="0" smtClean="0"/>
              <a:t>Кинетические</a:t>
            </a:r>
            <a:endParaRPr lang="lt-LT" dirty="0"/>
          </a:p>
        </p:txBody>
      </p:sp>
      <p:sp>
        <p:nvSpPr>
          <p:cNvPr id="7171" name="Content Placeholder 2"/>
          <p:cNvSpPr>
            <a:spLocks noGrp="1"/>
          </p:cNvSpPr>
          <p:nvPr>
            <p:ph sz="half" idx="2"/>
          </p:nvPr>
        </p:nvSpPr>
        <p:spPr>
          <a:xfrm>
            <a:off x="457200" y="2790080"/>
            <a:ext cx="4040188" cy="3951288"/>
          </a:xfrm>
        </p:spPr>
        <p:txBody>
          <a:bodyPr/>
          <a:lstStyle/>
          <a:p>
            <a:pPr eaLnBrk="1" hangingPunct="1">
              <a:spcAft>
                <a:spcPts val="1000"/>
              </a:spcAft>
            </a:pPr>
            <a:r>
              <a:rPr lang="ru-RU" dirty="0" smtClean="0"/>
              <a:t>Гематоэнцефальный барьер</a:t>
            </a:r>
          </a:p>
          <a:p>
            <a:pPr lvl="1" eaLnBrk="1" hangingPunct="1">
              <a:spcAft>
                <a:spcPts val="1000"/>
              </a:spcAft>
            </a:pPr>
            <a:r>
              <a:rPr lang="lt-LT" dirty="0" err="1" smtClean="0"/>
              <a:t>LogPS</a:t>
            </a:r>
            <a:endParaRPr lang="ru-RU" sz="2400" dirty="0" smtClean="0"/>
          </a:p>
          <a:p>
            <a:pPr eaLnBrk="1" hangingPunct="1">
              <a:spcAft>
                <a:spcPts val="1000"/>
              </a:spcAft>
            </a:pPr>
            <a:r>
              <a:rPr lang="ru-RU" sz="2400" dirty="0" smtClean="0"/>
              <a:t>Абсорбция</a:t>
            </a:r>
            <a:endParaRPr lang="en-US" sz="2400" dirty="0" smtClean="0"/>
          </a:p>
          <a:p>
            <a:pPr lvl="1" eaLnBrk="1" hangingPunct="1">
              <a:spcAft>
                <a:spcPts val="1000"/>
              </a:spcAft>
            </a:pPr>
            <a:r>
              <a:rPr lang="lt-LT" sz="2000" dirty="0" smtClean="0"/>
              <a:t>%</a:t>
            </a:r>
            <a:r>
              <a:rPr lang="lt-LT" sz="2000" i="1" dirty="0" smtClean="0"/>
              <a:t>HIA</a:t>
            </a:r>
          </a:p>
          <a:p>
            <a:pPr lvl="1" eaLnBrk="1" hangingPunct="1">
              <a:spcAft>
                <a:spcPts val="1000"/>
              </a:spcAft>
            </a:pPr>
            <a:r>
              <a:rPr lang="lt-LT" i="1" dirty="0" err="1" smtClean="0"/>
              <a:t>P</a:t>
            </a:r>
            <a:r>
              <a:rPr lang="lt-LT" i="1" baseline="-25000" dirty="0" err="1" smtClean="0"/>
              <a:t>e</a:t>
            </a:r>
            <a:r>
              <a:rPr lang="lt-LT" dirty="0" smtClean="0"/>
              <a:t> (</a:t>
            </a:r>
            <a:r>
              <a:rPr lang="lt-LT" i="1" dirty="0" err="1" smtClean="0"/>
              <a:t>in</a:t>
            </a:r>
            <a:r>
              <a:rPr lang="lt-LT" i="1" dirty="0" smtClean="0"/>
              <a:t> </a:t>
            </a:r>
            <a:r>
              <a:rPr lang="lt-LT" i="1" dirty="0" err="1" smtClean="0"/>
              <a:t>vivo</a:t>
            </a:r>
            <a:r>
              <a:rPr lang="lt-LT" dirty="0" smtClean="0"/>
              <a:t>)</a:t>
            </a:r>
            <a:endParaRPr lang="lt-LT" sz="2000" dirty="0" smtClean="0"/>
          </a:p>
          <a:p>
            <a:pPr lvl="1" eaLnBrk="1" hangingPunct="1">
              <a:spcAft>
                <a:spcPts val="1000"/>
              </a:spcAft>
            </a:pPr>
            <a:r>
              <a:rPr lang="lt-LT" i="1" dirty="0" err="1" smtClean="0"/>
              <a:t>P</a:t>
            </a:r>
            <a:r>
              <a:rPr lang="lt-LT" i="1" baseline="-25000" dirty="0" err="1" smtClean="0"/>
              <a:t>e</a:t>
            </a:r>
            <a:r>
              <a:rPr lang="lt-LT" dirty="0" smtClean="0"/>
              <a:t> (</a:t>
            </a:r>
            <a:r>
              <a:rPr lang="lt-LT" dirty="0" err="1" smtClean="0"/>
              <a:t>Caco-2</a:t>
            </a:r>
            <a:r>
              <a:rPr lang="lt-LT" dirty="0" smtClean="0"/>
              <a:t>)</a:t>
            </a:r>
          </a:p>
          <a:p>
            <a:pPr eaLnBrk="1" hangingPunct="1">
              <a:spcAft>
                <a:spcPts val="1000"/>
              </a:spcAft>
            </a:pPr>
            <a:endParaRPr lang="en-US" sz="2000" dirty="0" smtClean="0"/>
          </a:p>
          <a:p>
            <a:pPr eaLnBrk="1" hangingPunct="1">
              <a:spcAft>
                <a:spcPts val="1000"/>
              </a:spcAft>
            </a:pPr>
            <a:endParaRPr lang="en-US" sz="2400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2150318"/>
            <a:ext cx="4041775" cy="639762"/>
          </a:xfrm>
        </p:spPr>
        <p:txBody>
          <a:bodyPr/>
          <a:lstStyle/>
          <a:p>
            <a:r>
              <a:rPr lang="ru-RU" dirty="0" smtClean="0"/>
              <a:t>Термодинамические</a:t>
            </a:r>
            <a:endParaRPr lang="lt-LT" dirty="0"/>
          </a:p>
        </p:txBody>
      </p:sp>
      <p:sp>
        <p:nvSpPr>
          <p:cNvPr id="7172" name="Content Placeholder 4"/>
          <p:cNvSpPr>
            <a:spLocks noGrp="1"/>
          </p:cNvSpPr>
          <p:nvPr>
            <p:ph sz="quarter" idx="4"/>
          </p:nvPr>
        </p:nvSpPr>
        <p:spPr>
          <a:xfrm>
            <a:off x="4645025" y="2790080"/>
            <a:ext cx="4041775" cy="3951288"/>
          </a:xfrm>
        </p:spPr>
        <p:txBody>
          <a:bodyPr/>
          <a:lstStyle/>
          <a:p>
            <a:r>
              <a:rPr lang="ru-RU" dirty="0" smtClean="0"/>
              <a:t>Гематоэнцефальный барьер</a:t>
            </a:r>
            <a:endParaRPr lang="en-US" sz="2000" dirty="0" smtClean="0"/>
          </a:p>
          <a:p>
            <a:pPr lvl="1">
              <a:spcAft>
                <a:spcPts val="1000"/>
              </a:spcAft>
            </a:pPr>
            <a:r>
              <a:rPr lang="en-US" sz="2000" dirty="0" err="1" smtClean="0"/>
              <a:t>LogBB</a:t>
            </a:r>
            <a:endParaRPr lang="en-US" sz="2000" dirty="0" smtClean="0"/>
          </a:p>
          <a:p>
            <a:r>
              <a:rPr lang="ru-RU" dirty="0" smtClean="0"/>
              <a:t>Р</a:t>
            </a:r>
            <a:r>
              <a:rPr lang="ru-RU" sz="2400" dirty="0" smtClean="0"/>
              <a:t>аспределение по тканям</a:t>
            </a:r>
            <a:endParaRPr lang="en-US" sz="2400" dirty="0" smtClean="0"/>
          </a:p>
          <a:p>
            <a:pPr lvl="1"/>
            <a:r>
              <a:rPr lang="ru-RU" dirty="0" smtClean="0"/>
              <a:t>Объём распределения (</a:t>
            </a:r>
            <a:r>
              <a:rPr lang="lt-LT" dirty="0" err="1" smtClean="0"/>
              <a:t>Vd</a:t>
            </a:r>
            <a:r>
              <a:rPr lang="ru-RU" dirty="0" smtClean="0"/>
              <a:t>)</a:t>
            </a:r>
            <a:endParaRPr lang="en-US" sz="20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Экспериментальные данные</a:t>
            </a:r>
            <a:r>
              <a:rPr lang="en-US" dirty="0" smtClean="0"/>
              <a:t>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2311504"/>
          <a:ext cx="6809184" cy="27736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18070"/>
                <a:gridCol w="1059672"/>
                <a:gridCol w="851458"/>
                <a:gridCol w="762000"/>
                <a:gridCol w="1017984"/>
              </a:tblGrid>
              <a:tr h="441960">
                <a:tc rowSpan="2"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Система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Пара-метр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Кол-во молекул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41960"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0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0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41960">
                <a:tc rowSpan="2">
                  <a:txBody>
                    <a:bodyPr/>
                    <a:lstStyle/>
                    <a:p>
                      <a:r>
                        <a:rPr lang="ru-RU" sz="2000" dirty="0" smtClean="0"/>
                        <a:t>Распределение</a:t>
                      </a:r>
                      <a:r>
                        <a:rPr lang="ru-RU" sz="2000" baseline="0" dirty="0" smtClean="0"/>
                        <a:t> между плазмой крови и мозгом</a:t>
                      </a:r>
                      <a:endParaRPr lang="lt-LT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log </a:t>
                      </a:r>
                      <a:r>
                        <a:rPr lang="lt-LT" sz="2000" b="0" i="1" dirty="0" smtClean="0">
                          <a:solidFill>
                            <a:schemeClr val="tx1"/>
                          </a:solidFill>
                        </a:rPr>
                        <a:t>BB</a:t>
                      </a:r>
                      <a:endParaRPr lang="en-US" sz="20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333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137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1960">
                <a:tc vMerge="1">
                  <a:txBody>
                    <a:bodyPr/>
                    <a:lstStyle/>
                    <a:p>
                      <a:endParaRPr lang="lt-LT" sz="2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t-LT" sz="2000" b="0" i="1" dirty="0" smtClean="0">
                          <a:solidFill>
                            <a:schemeClr val="tx1"/>
                          </a:solidFill>
                        </a:rPr>
                        <a:t>f</a:t>
                      </a:r>
                      <a:r>
                        <a:rPr lang="lt-LT" sz="2000" b="0" i="1" baseline="-25000" dirty="0" smtClean="0">
                          <a:solidFill>
                            <a:schemeClr val="tx1"/>
                          </a:solidFill>
                        </a:rPr>
                        <a:t>u,br</a:t>
                      </a:r>
                      <a:endParaRPr lang="en-US" sz="2000" b="0" i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30, 21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1960">
                <a:tc rowSpan="2">
                  <a:txBody>
                    <a:bodyPr/>
                    <a:lstStyle/>
                    <a:p>
                      <a:r>
                        <a:rPr lang="ru-RU" sz="2000" dirty="0" smtClean="0"/>
                        <a:t>Общий объём распределения</a:t>
                      </a:r>
                      <a:endParaRPr lang="lt-LT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b="0" i="1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lt-LT" sz="2000" b="0" i="1" baseline="-25000" dirty="0" smtClean="0">
                          <a:solidFill>
                            <a:schemeClr val="tx1"/>
                          </a:solidFill>
                        </a:rPr>
                        <a:t>d </a:t>
                      </a:r>
                      <a:endParaRPr lang="en-US" sz="2000" b="0" i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346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150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1960">
                <a:tc vMerge="1">
                  <a:txBody>
                    <a:bodyPr/>
                    <a:lstStyle/>
                    <a:p>
                      <a:endParaRPr lang="lt-LT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b="0" i="1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lt-LT" sz="2000" b="0" i="1" baseline="-25000" dirty="0" smtClean="0">
                          <a:solidFill>
                            <a:schemeClr val="tx1"/>
                          </a:solidFill>
                        </a:rPr>
                        <a:t>SS</a:t>
                      </a:r>
                      <a:endParaRPr lang="en-US" sz="2000" b="0" i="1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dirty="0" smtClean="0"/>
              <a:t>Связывание молекул </a:t>
            </a:r>
            <a:br>
              <a:rPr lang="ru-RU" sz="3600" dirty="0" smtClean="0"/>
            </a:br>
            <a:r>
              <a:rPr lang="ru-RU" sz="3600" dirty="0" smtClean="0"/>
              <a:t>в плазме и тканях</a:t>
            </a:r>
            <a:endParaRPr lang="en-US" sz="3600" i="1" dirty="0" smtClean="0"/>
          </a:p>
        </p:txBody>
      </p:sp>
      <p:grpSp>
        <p:nvGrpSpPr>
          <p:cNvPr id="2" name="Group 12"/>
          <p:cNvGrpSpPr>
            <a:grpSpLocks noChangeAspect="1"/>
          </p:cNvGrpSpPr>
          <p:nvPr/>
        </p:nvGrpSpPr>
        <p:grpSpPr bwMode="auto">
          <a:xfrm>
            <a:off x="762000" y="5030688"/>
            <a:ext cx="3581400" cy="939800"/>
            <a:chOff x="864" y="3728"/>
            <a:chExt cx="2256" cy="592"/>
          </a:xfrm>
        </p:grpSpPr>
        <p:sp>
          <p:nvSpPr>
            <p:cNvPr id="42006" name="AutoShape 11"/>
            <p:cNvSpPr>
              <a:spLocks noChangeAspect="1" noChangeArrowheads="1" noTextEdit="1"/>
            </p:cNvSpPr>
            <p:nvPr/>
          </p:nvSpPr>
          <p:spPr bwMode="auto">
            <a:xfrm>
              <a:off x="864" y="3728"/>
              <a:ext cx="2256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2007" name="Rectangle 13"/>
            <p:cNvSpPr>
              <a:spLocks noChangeArrowheads="1"/>
            </p:cNvSpPr>
            <p:nvPr/>
          </p:nvSpPr>
          <p:spPr bwMode="auto">
            <a:xfrm>
              <a:off x="1520" y="3823"/>
              <a:ext cx="86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320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lt-LT" sz="1400"/>
            </a:p>
          </p:txBody>
        </p:sp>
        <p:sp>
          <p:nvSpPr>
            <p:cNvPr id="42008" name="Rectangle 14"/>
            <p:cNvSpPr>
              <a:spLocks noChangeArrowheads="1"/>
            </p:cNvSpPr>
            <p:nvPr/>
          </p:nvSpPr>
          <p:spPr bwMode="auto">
            <a:xfrm>
              <a:off x="2136" y="3822"/>
              <a:ext cx="86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320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lt-LT" sz="1400"/>
            </a:p>
          </p:txBody>
        </p:sp>
        <p:sp>
          <p:nvSpPr>
            <p:cNvPr id="42009" name="Line 15"/>
            <p:cNvSpPr>
              <a:spLocks noChangeShapeType="1"/>
            </p:cNvSpPr>
            <p:nvPr/>
          </p:nvSpPr>
          <p:spPr bwMode="auto">
            <a:xfrm>
              <a:off x="2738" y="4016"/>
              <a:ext cx="34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2010" name="Rectangle 16"/>
            <p:cNvSpPr>
              <a:spLocks noChangeArrowheads="1"/>
            </p:cNvSpPr>
            <p:nvPr/>
          </p:nvSpPr>
          <p:spPr bwMode="auto">
            <a:xfrm>
              <a:off x="2967" y="4162"/>
              <a:ext cx="10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ti</a:t>
              </a:r>
              <a:endParaRPr lang="lt-LT"/>
            </a:p>
          </p:txBody>
        </p:sp>
        <p:sp>
          <p:nvSpPr>
            <p:cNvPr id="42011" name="Rectangle 17"/>
            <p:cNvSpPr>
              <a:spLocks noChangeArrowheads="1"/>
            </p:cNvSpPr>
            <p:nvPr/>
          </p:nvSpPr>
          <p:spPr bwMode="auto">
            <a:xfrm>
              <a:off x="2872" y="4162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endParaRPr lang="lt-LT"/>
            </a:p>
          </p:txBody>
        </p:sp>
        <p:sp>
          <p:nvSpPr>
            <p:cNvPr id="42012" name="Rectangle 18"/>
            <p:cNvSpPr>
              <a:spLocks noChangeArrowheads="1"/>
            </p:cNvSpPr>
            <p:nvPr/>
          </p:nvSpPr>
          <p:spPr bwMode="auto">
            <a:xfrm>
              <a:off x="2962" y="3867"/>
              <a:ext cx="1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pl</a:t>
              </a:r>
              <a:endParaRPr lang="lt-LT"/>
            </a:p>
          </p:txBody>
        </p:sp>
        <p:sp>
          <p:nvSpPr>
            <p:cNvPr id="42013" name="Rectangle 19"/>
            <p:cNvSpPr>
              <a:spLocks noChangeArrowheads="1"/>
            </p:cNvSpPr>
            <p:nvPr/>
          </p:nvSpPr>
          <p:spPr bwMode="auto">
            <a:xfrm>
              <a:off x="2849" y="3867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endParaRPr lang="lt-LT"/>
            </a:p>
          </p:txBody>
        </p:sp>
        <p:sp>
          <p:nvSpPr>
            <p:cNvPr id="42014" name="Rectangle 20"/>
            <p:cNvSpPr>
              <a:spLocks noChangeArrowheads="1"/>
            </p:cNvSpPr>
            <p:nvPr/>
          </p:nvSpPr>
          <p:spPr bwMode="auto">
            <a:xfrm>
              <a:off x="2618" y="4012"/>
              <a:ext cx="11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R</a:t>
              </a:r>
              <a:endParaRPr lang="lt-LT"/>
            </a:p>
          </p:txBody>
        </p:sp>
        <p:sp>
          <p:nvSpPr>
            <p:cNvPr id="42015" name="Rectangle 21"/>
            <p:cNvSpPr>
              <a:spLocks noChangeArrowheads="1"/>
            </p:cNvSpPr>
            <p:nvPr/>
          </p:nvSpPr>
          <p:spPr bwMode="auto">
            <a:xfrm>
              <a:off x="2437" y="4012"/>
              <a:ext cx="11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lt-LT"/>
            </a:p>
          </p:txBody>
        </p:sp>
        <p:sp>
          <p:nvSpPr>
            <p:cNvPr id="42016" name="Rectangle 22"/>
            <p:cNvSpPr>
              <a:spLocks noChangeArrowheads="1"/>
            </p:cNvSpPr>
            <p:nvPr/>
          </p:nvSpPr>
          <p:spPr bwMode="auto">
            <a:xfrm>
              <a:off x="2014" y="4012"/>
              <a:ext cx="1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pl</a:t>
              </a:r>
              <a:endParaRPr lang="lt-LT"/>
            </a:p>
          </p:txBody>
        </p:sp>
        <p:sp>
          <p:nvSpPr>
            <p:cNvPr id="42017" name="Rectangle 23"/>
            <p:cNvSpPr>
              <a:spLocks noChangeArrowheads="1"/>
            </p:cNvSpPr>
            <p:nvPr/>
          </p:nvSpPr>
          <p:spPr bwMode="auto">
            <a:xfrm>
              <a:off x="1901" y="4012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endParaRPr lang="lt-LT"/>
            </a:p>
          </p:txBody>
        </p:sp>
        <p:sp>
          <p:nvSpPr>
            <p:cNvPr id="42018" name="Rectangle 24"/>
            <p:cNvSpPr>
              <a:spLocks noChangeArrowheads="1"/>
            </p:cNvSpPr>
            <p:nvPr/>
          </p:nvSpPr>
          <p:spPr bwMode="auto">
            <a:xfrm>
              <a:off x="1432" y="4012"/>
              <a:ext cx="11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lt-LT"/>
            </a:p>
          </p:txBody>
        </p:sp>
        <p:sp>
          <p:nvSpPr>
            <p:cNvPr id="42019" name="Rectangle 25"/>
            <p:cNvSpPr>
              <a:spLocks noChangeArrowheads="1"/>
            </p:cNvSpPr>
            <p:nvPr/>
          </p:nvSpPr>
          <p:spPr bwMode="auto">
            <a:xfrm>
              <a:off x="991" y="4012"/>
              <a:ext cx="1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SS</a:t>
              </a:r>
              <a:endParaRPr lang="lt-LT"/>
            </a:p>
          </p:txBody>
        </p:sp>
        <p:sp>
          <p:nvSpPr>
            <p:cNvPr id="42020" name="Rectangle 26"/>
            <p:cNvSpPr>
              <a:spLocks noChangeArrowheads="1"/>
            </p:cNvSpPr>
            <p:nvPr/>
          </p:nvSpPr>
          <p:spPr bwMode="auto">
            <a:xfrm>
              <a:off x="2810" y="4042"/>
              <a:ext cx="130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i="1">
                  <a:solidFill>
                    <a:srgbClr val="000000"/>
                  </a:solidFill>
                  <a:latin typeface="Times New Roman" pitchFamily="18" charset="0"/>
                </a:rPr>
                <a:t>f</a:t>
              </a:r>
              <a:endParaRPr lang="lt-LT"/>
            </a:p>
          </p:txBody>
        </p:sp>
        <p:sp>
          <p:nvSpPr>
            <p:cNvPr id="42021" name="Rectangle 27"/>
            <p:cNvSpPr>
              <a:spLocks noChangeArrowheads="1"/>
            </p:cNvSpPr>
            <p:nvPr/>
          </p:nvSpPr>
          <p:spPr bwMode="auto">
            <a:xfrm>
              <a:off x="2787" y="3747"/>
              <a:ext cx="130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i="1">
                  <a:solidFill>
                    <a:srgbClr val="000000"/>
                  </a:solidFill>
                  <a:latin typeface="Times New Roman" pitchFamily="18" charset="0"/>
                </a:rPr>
                <a:t>f</a:t>
              </a:r>
              <a:endParaRPr lang="lt-LT"/>
            </a:p>
          </p:txBody>
        </p:sp>
        <p:sp>
          <p:nvSpPr>
            <p:cNvPr id="42022" name="Rectangle 28"/>
            <p:cNvSpPr>
              <a:spLocks noChangeArrowheads="1"/>
            </p:cNvSpPr>
            <p:nvPr/>
          </p:nvSpPr>
          <p:spPr bwMode="auto">
            <a:xfrm>
              <a:off x="2501" y="3892"/>
              <a:ext cx="19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i="1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endParaRPr lang="lt-LT"/>
            </a:p>
          </p:txBody>
        </p:sp>
        <p:sp>
          <p:nvSpPr>
            <p:cNvPr id="42023" name="Rectangle 29"/>
            <p:cNvSpPr>
              <a:spLocks noChangeArrowheads="1"/>
            </p:cNvSpPr>
            <p:nvPr/>
          </p:nvSpPr>
          <p:spPr bwMode="auto">
            <a:xfrm>
              <a:off x="2356" y="3892"/>
              <a:ext cx="141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lt-LT"/>
            </a:p>
          </p:txBody>
        </p:sp>
        <p:sp>
          <p:nvSpPr>
            <p:cNvPr id="42024" name="Rectangle 30"/>
            <p:cNvSpPr>
              <a:spLocks noChangeArrowheads="1"/>
            </p:cNvSpPr>
            <p:nvPr/>
          </p:nvSpPr>
          <p:spPr bwMode="auto">
            <a:xfrm>
              <a:off x="1839" y="3892"/>
              <a:ext cx="130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i="1">
                  <a:solidFill>
                    <a:srgbClr val="000000"/>
                  </a:solidFill>
                  <a:latin typeface="Times New Roman" pitchFamily="18" charset="0"/>
                </a:rPr>
                <a:t>f</a:t>
              </a:r>
              <a:endParaRPr lang="lt-LT"/>
            </a:p>
          </p:txBody>
        </p:sp>
        <p:sp>
          <p:nvSpPr>
            <p:cNvPr id="42025" name="Rectangle 31"/>
            <p:cNvSpPr>
              <a:spLocks noChangeArrowheads="1"/>
            </p:cNvSpPr>
            <p:nvPr/>
          </p:nvSpPr>
          <p:spPr bwMode="auto">
            <a:xfrm>
              <a:off x="1309" y="3892"/>
              <a:ext cx="19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i="1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endParaRPr lang="lt-LT"/>
            </a:p>
          </p:txBody>
        </p:sp>
        <p:sp>
          <p:nvSpPr>
            <p:cNvPr id="42026" name="Rectangle 32"/>
            <p:cNvSpPr>
              <a:spLocks noChangeArrowheads="1"/>
            </p:cNvSpPr>
            <p:nvPr/>
          </p:nvSpPr>
          <p:spPr bwMode="auto">
            <a:xfrm>
              <a:off x="876" y="3892"/>
              <a:ext cx="19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i="1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endParaRPr lang="lt-LT"/>
            </a:p>
          </p:txBody>
        </p:sp>
        <p:sp>
          <p:nvSpPr>
            <p:cNvPr id="42027" name="Rectangle 33"/>
            <p:cNvSpPr>
              <a:spLocks noChangeArrowheads="1"/>
            </p:cNvSpPr>
            <p:nvPr/>
          </p:nvSpPr>
          <p:spPr bwMode="auto">
            <a:xfrm>
              <a:off x="2938" y="4162"/>
              <a:ext cx="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42028" name="Rectangle 34"/>
            <p:cNvSpPr>
              <a:spLocks noChangeArrowheads="1"/>
            </p:cNvSpPr>
            <p:nvPr/>
          </p:nvSpPr>
          <p:spPr bwMode="auto">
            <a:xfrm>
              <a:off x="2915" y="3867"/>
              <a:ext cx="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42029" name="Rectangle 35"/>
            <p:cNvSpPr>
              <a:spLocks noChangeArrowheads="1"/>
            </p:cNvSpPr>
            <p:nvPr/>
          </p:nvSpPr>
          <p:spPr bwMode="auto">
            <a:xfrm>
              <a:off x="1967" y="4012"/>
              <a:ext cx="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42030" name="Rectangle 36"/>
            <p:cNvSpPr>
              <a:spLocks noChangeArrowheads="1"/>
            </p:cNvSpPr>
            <p:nvPr/>
          </p:nvSpPr>
          <p:spPr bwMode="auto">
            <a:xfrm>
              <a:off x="1584" y="3892"/>
              <a:ext cx="173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lt-LT"/>
            </a:p>
          </p:txBody>
        </p:sp>
        <p:sp>
          <p:nvSpPr>
            <p:cNvPr id="42031" name="Rectangle 37"/>
            <p:cNvSpPr>
              <a:spLocks noChangeArrowheads="1"/>
            </p:cNvSpPr>
            <p:nvPr/>
          </p:nvSpPr>
          <p:spPr bwMode="auto">
            <a:xfrm>
              <a:off x="2235" y="3871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lt-LT"/>
            </a:p>
          </p:txBody>
        </p:sp>
        <p:sp>
          <p:nvSpPr>
            <p:cNvPr id="42032" name="Rectangle 38"/>
            <p:cNvSpPr>
              <a:spLocks noChangeArrowheads="1"/>
            </p:cNvSpPr>
            <p:nvPr/>
          </p:nvSpPr>
          <p:spPr bwMode="auto">
            <a:xfrm>
              <a:off x="1695" y="3871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lt-LT"/>
            </a:p>
          </p:txBody>
        </p:sp>
        <p:sp>
          <p:nvSpPr>
            <p:cNvPr id="42033" name="Rectangle 39"/>
            <p:cNvSpPr>
              <a:spLocks noChangeArrowheads="1"/>
            </p:cNvSpPr>
            <p:nvPr/>
          </p:nvSpPr>
          <p:spPr bwMode="auto">
            <a:xfrm>
              <a:off x="1177" y="3871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lt-LT"/>
            </a:p>
          </p:txBody>
        </p:sp>
      </p:grpSp>
      <p:grpSp>
        <p:nvGrpSpPr>
          <p:cNvPr id="3" name="Group 43"/>
          <p:cNvGrpSpPr>
            <a:grpSpLocks noChangeAspect="1"/>
          </p:cNvGrpSpPr>
          <p:nvPr/>
        </p:nvGrpSpPr>
        <p:grpSpPr bwMode="auto">
          <a:xfrm>
            <a:off x="5715000" y="5030688"/>
            <a:ext cx="1778000" cy="939800"/>
            <a:chOff x="2928" y="3552"/>
            <a:chExt cx="1120" cy="592"/>
          </a:xfrm>
        </p:grpSpPr>
        <p:sp>
          <p:nvSpPr>
            <p:cNvPr id="41993" name="AutoShape 42"/>
            <p:cNvSpPr>
              <a:spLocks noChangeAspect="1" noChangeArrowheads="1" noTextEdit="1"/>
            </p:cNvSpPr>
            <p:nvPr/>
          </p:nvSpPr>
          <p:spPr bwMode="auto">
            <a:xfrm>
              <a:off x="2928" y="3552"/>
              <a:ext cx="1120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1994" name="Line 44"/>
            <p:cNvSpPr>
              <a:spLocks noChangeShapeType="1"/>
            </p:cNvSpPr>
            <p:nvPr/>
          </p:nvSpPr>
          <p:spPr bwMode="auto">
            <a:xfrm>
              <a:off x="3668" y="3840"/>
              <a:ext cx="34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1995" name="Rectangle 45"/>
            <p:cNvSpPr>
              <a:spLocks noChangeArrowheads="1"/>
            </p:cNvSpPr>
            <p:nvPr/>
          </p:nvSpPr>
          <p:spPr bwMode="auto">
            <a:xfrm>
              <a:off x="3877" y="3986"/>
              <a:ext cx="14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br</a:t>
              </a:r>
              <a:endParaRPr lang="lt-LT"/>
            </a:p>
          </p:txBody>
        </p:sp>
        <p:sp>
          <p:nvSpPr>
            <p:cNvPr id="41996" name="Rectangle 46"/>
            <p:cNvSpPr>
              <a:spLocks noChangeArrowheads="1"/>
            </p:cNvSpPr>
            <p:nvPr/>
          </p:nvSpPr>
          <p:spPr bwMode="auto">
            <a:xfrm>
              <a:off x="3781" y="3986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endParaRPr lang="lt-LT"/>
            </a:p>
          </p:txBody>
        </p:sp>
        <p:sp>
          <p:nvSpPr>
            <p:cNvPr id="41997" name="Rectangle 47"/>
            <p:cNvSpPr>
              <a:spLocks noChangeArrowheads="1"/>
            </p:cNvSpPr>
            <p:nvPr/>
          </p:nvSpPr>
          <p:spPr bwMode="auto">
            <a:xfrm>
              <a:off x="3892" y="3691"/>
              <a:ext cx="1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pl</a:t>
              </a:r>
              <a:endParaRPr lang="lt-LT"/>
            </a:p>
          </p:txBody>
        </p:sp>
        <p:sp>
          <p:nvSpPr>
            <p:cNvPr id="41998" name="Rectangle 48"/>
            <p:cNvSpPr>
              <a:spLocks noChangeArrowheads="1"/>
            </p:cNvSpPr>
            <p:nvPr/>
          </p:nvSpPr>
          <p:spPr bwMode="auto">
            <a:xfrm>
              <a:off x="3779" y="3691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endParaRPr lang="lt-LT"/>
            </a:p>
          </p:txBody>
        </p:sp>
        <p:sp>
          <p:nvSpPr>
            <p:cNvPr id="41999" name="Rectangle 49"/>
            <p:cNvSpPr>
              <a:spLocks noChangeArrowheads="1"/>
            </p:cNvSpPr>
            <p:nvPr/>
          </p:nvSpPr>
          <p:spPr bwMode="auto">
            <a:xfrm>
              <a:off x="3719" y="3866"/>
              <a:ext cx="130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i="1">
                  <a:solidFill>
                    <a:srgbClr val="000000"/>
                  </a:solidFill>
                  <a:latin typeface="Times New Roman" pitchFamily="18" charset="0"/>
                </a:rPr>
                <a:t>f</a:t>
              </a:r>
              <a:endParaRPr lang="lt-LT"/>
            </a:p>
          </p:txBody>
        </p:sp>
        <p:sp>
          <p:nvSpPr>
            <p:cNvPr id="42000" name="Rectangle 50"/>
            <p:cNvSpPr>
              <a:spLocks noChangeArrowheads="1"/>
            </p:cNvSpPr>
            <p:nvPr/>
          </p:nvSpPr>
          <p:spPr bwMode="auto">
            <a:xfrm>
              <a:off x="3717" y="3571"/>
              <a:ext cx="130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i="1">
                  <a:solidFill>
                    <a:srgbClr val="000000"/>
                  </a:solidFill>
                  <a:latin typeface="Times New Roman" pitchFamily="18" charset="0"/>
                </a:rPr>
                <a:t>f</a:t>
              </a:r>
              <a:endParaRPr lang="lt-LT"/>
            </a:p>
          </p:txBody>
        </p:sp>
        <p:sp>
          <p:nvSpPr>
            <p:cNvPr id="42001" name="Rectangle 51"/>
            <p:cNvSpPr>
              <a:spLocks noChangeArrowheads="1"/>
            </p:cNvSpPr>
            <p:nvPr/>
          </p:nvSpPr>
          <p:spPr bwMode="auto">
            <a:xfrm>
              <a:off x="3234" y="3716"/>
              <a:ext cx="311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i="1">
                  <a:solidFill>
                    <a:srgbClr val="000000"/>
                  </a:solidFill>
                  <a:latin typeface="Times New Roman" pitchFamily="18" charset="0"/>
                </a:rPr>
                <a:t>BB</a:t>
              </a:r>
              <a:endParaRPr lang="lt-LT"/>
            </a:p>
          </p:txBody>
        </p:sp>
        <p:sp>
          <p:nvSpPr>
            <p:cNvPr id="42002" name="Rectangle 52"/>
            <p:cNvSpPr>
              <a:spLocks noChangeArrowheads="1"/>
            </p:cNvSpPr>
            <p:nvPr/>
          </p:nvSpPr>
          <p:spPr bwMode="auto">
            <a:xfrm>
              <a:off x="3847" y="3986"/>
              <a:ext cx="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42003" name="Rectangle 53"/>
            <p:cNvSpPr>
              <a:spLocks noChangeArrowheads="1"/>
            </p:cNvSpPr>
            <p:nvPr/>
          </p:nvSpPr>
          <p:spPr bwMode="auto">
            <a:xfrm>
              <a:off x="3845" y="3691"/>
              <a:ext cx="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42004" name="Rectangle 54"/>
            <p:cNvSpPr>
              <a:spLocks noChangeArrowheads="1"/>
            </p:cNvSpPr>
            <p:nvPr/>
          </p:nvSpPr>
          <p:spPr bwMode="auto">
            <a:xfrm>
              <a:off x="2955" y="3716"/>
              <a:ext cx="322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lt-LT"/>
            </a:p>
          </p:txBody>
        </p:sp>
        <p:sp>
          <p:nvSpPr>
            <p:cNvPr id="42005" name="Rectangle 55"/>
            <p:cNvSpPr>
              <a:spLocks noChangeArrowheads="1"/>
            </p:cNvSpPr>
            <p:nvPr/>
          </p:nvSpPr>
          <p:spPr bwMode="auto">
            <a:xfrm>
              <a:off x="3515" y="3695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lt-LT"/>
            </a:p>
          </p:txBody>
        </p:sp>
      </p:grpSp>
      <p:sp>
        <p:nvSpPr>
          <p:cNvPr id="71" name="Rectangle 70"/>
          <p:cNvSpPr/>
          <p:nvPr/>
        </p:nvSpPr>
        <p:spPr>
          <a:xfrm>
            <a:off x="3733800" y="5030688"/>
            <a:ext cx="609600" cy="990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72" name="Rectangle 71"/>
          <p:cNvSpPr/>
          <p:nvPr/>
        </p:nvSpPr>
        <p:spPr>
          <a:xfrm>
            <a:off x="6858000" y="5030688"/>
            <a:ext cx="609600" cy="990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grpSp>
        <p:nvGrpSpPr>
          <p:cNvPr id="148" name="Group 147"/>
          <p:cNvGrpSpPr/>
          <p:nvPr/>
        </p:nvGrpSpPr>
        <p:grpSpPr>
          <a:xfrm>
            <a:off x="395536" y="1782688"/>
            <a:ext cx="4032448" cy="3024336"/>
            <a:chOff x="1219200" y="838200"/>
            <a:chExt cx="4654550" cy="3505200"/>
          </a:xfrm>
        </p:grpSpPr>
        <p:sp>
          <p:nvSpPr>
            <p:cNvPr id="117" name="Rectangle 116"/>
            <p:cNvSpPr/>
            <p:nvPr/>
          </p:nvSpPr>
          <p:spPr>
            <a:xfrm>
              <a:off x="1219200" y="2743200"/>
              <a:ext cx="4648200" cy="1600200"/>
            </a:xfrm>
            <a:prstGeom prst="rect">
              <a:avLst/>
            </a:prstGeom>
            <a:solidFill>
              <a:srgbClr val="DCE6F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1219200" y="838200"/>
              <a:ext cx="4648200" cy="1600200"/>
            </a:xfrm>
            <a:prstGeom prst="rect">
              <a:avLst/>
            </a:prstGeom>
            <a:solidFill>
              <a:srgbClr val="FFFFCC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1219200" y="2438400"/>
              <a:ext cx="4648200" cy="5334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>
                <a:defRPr/>
              </a:pPr>
              <a:r>
                <a:rPr lang="ru-RU" dirty="0" smtClean="0">
                  <a:solidFill>
                    <a:srgbClr val="000000"/>
                  </a:solidFill>
                  <a:cs typeface="Arial" pitchFamily="34" charset="0"/>
                </a:rPr>
                <a:t>Межклеточная жидкость</a:t>
              </a:r>
              <a:endParaRPr lang="en-US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1219200" y="838200"/>
              <a:ext cx="4648200" cy="350520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21" name="Group 8"/>
            <p:cNvGrpSpPr>
              <a:grpSpLocks/>
            </p:cNvGrpSpPr>
            <p:nvPr/>
          </p:nvGrpSpPr>
          <p:grpSpPr bwMode="auto">
            <a:xfrm>
              <a:off x="2057400" y="2027238"/>
              <a:ext cx="152400" cy="1127125"/>
              <a:chOff x="1980406" y="3398520"/>
              <a:chExt cx="153193" cy="1127760"/>
            </a:xfrm>
          </p:grpSpPr>
          <p:cxnSp>
            <p:nvCxnSpPr>
              <p:cNvPr id="122" name="Straight Arrow Connector 121"/>
              <p:cNvCxnSpPr/>
              <p:nvPr/>
            </p:nvCxnSpPr>
            <p:spPr>
              <a:xfrm rot="16200000" flipV="1">
                <a:off x="1432414" y="3946512"/>
                <a:ext cx="1097580" cy="1596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/>
              <p:cNvCxnSpPr/>
              <p:nvPr/>
            </p:nvCxnSpPr>
            <p:spPr>
              <a:xfrm rot="5400000">
                <a:off x="1584011" y="3976692"/>
                <a:ext cx="1097581" cy="1595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Group 11"/>
            <p:cNvGrpSpPr>
              <a:grpSpLocks/>
            </p:cNvGrpSpPr>
            <p:nvPr/>
          </p:nvGrpSpPr>
          <p:grpSpPr bwMode="auto">
            <a:xfrm rot="5400000">
              <a:off x="3352801" y="1036637"/>
              <a:ext cx="152400" cy="1127125"/>
              <a:chOff x="1980406" y="3398520"/>
              <a:chExt cx="153193" cy="1127760"/>
            </a:xfrm>
          </p:grpSpPr>
          <p:cxnSp>
            <p:nvCxnSpPr>
              <p:cNvPr id="125" name="Straight Arrow Connector 124"/>
              <p:cNvCxnSpPr/>
              <p:nvPr/>
            </p:nvCxnSpPr>
            <p:spPr>
              <a:xfrm rot="16200000" flipV="1">
                <a:off x="1432414" y="3984634"/>
                <a:ext cx="1097581" cy="1596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Arrow Connector 125"/>
              <p:cNvCxnSpPr/>
              <p:nvPr/>
            </p:nvCxnSpPr>
            <p:spPr>
              <a:xfrm rot="5400000">
                <a:off x="1584012" y="4014814"/>
                <a:ext cx="1097580" cy="1595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7" name="Group 14"/>
            <p:cNvGrpSpPr>
              <a:grpSpLocks/>
            </p:cNvGrpSpPr>
            <p:nvPr/>
          </p:nvGrpSpPr>
          <p:grpSpPr bwMode="auto">
            <a:xfrm rot="5400000">
              <a:off x="3364707" y="2940844"/>
              <a:ext cx="153987" cy="1127125"/>
              <a:chOff x="1980406" y="3398520"/>
              <a:chExt cx="153193" cy="1127760"/>
            </a:xfrm>
          </p:grpSpPr>
          <p:cxnSp>
            <p:nvCxnSpPr>
              <p:cNvPr id="128" name="Straight Arrow Connector 127"/>
              <p:cNvCxnSpPr/>
              <p:nvPr/>
            </p:nvCxnSpPr>
            <p:spPr>
              <a:xfrm rot="16200000" flipV="1">
                <a:off x="1432405" y="3984643"/>
                <a:ext cx="1097581" cy="15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Arrow Connector 128"/>
              <p:cNvCxnSpPr/>
              <p:nvPr/>
            </p:nvCxnSpPr>
            <p:spPr>
              <a:xfrm rot="5400000">
                <a:off x="1584020" y="4014822"/>
                <a:ext cx="1097580" cy="157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" name="TextBox 17"/>
            <p:cNvSpPr txBox="1">
              <a:spLocks noChangeArrowheads="1"/>
            </p:cNvSpPr>
            <p:nvPr/>
          </p:nvSpPr>
          <p:spPr bwMode="auto">
            <a:xfrm>
              <a:off x="1219200" y="3962400"/>
              <a:ext cx="9204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rgbClr val="000000"/>
                  </a:solidFill>
                </a:rPr>
                <a:t>Плазма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31" name="TextBox 18"/>
            <p:cNvSpPr txBox="1">
              <a:spLocks noChangeArrowheads="1"/>
            </p:cNvSpPr>
            <p:nvPr/>
          </p:nvSpPr>
          <p:spPr bwMode="auto">
            <a:xfrm>
              <a:off x="1219200" y="838200"/>
              <a:ext cx="7434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rgbClr val="000000"/>
                  </a:solidFill>
                </a:rPr>
                <a:t>Ткани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cxnSp>
          <p:nvCxnSpPr>
            <p:cNvPr id="132" name="Straight Connector 2"/>
            <p:cNvCxnSpPr>
              <a:cxnSpLocks noChangeShapeType="1"/>
            </p:cNvCxnSpPr>
            <p:nvPr/>
          </p:nvCxnSpPr>
          <p:spPr bwMode="auto">
            <a:xfrm>
              <a:off x="1219200" y="2438400"/>
              <a:ext cx="4648200" cy="0"/>
            </a:xfrm>
            <a:prstGeom prst="line">
              <a:avLst/>
            </a:prstGeom>
            <a:noFill/>
            <a:ln w="25400" algn="ctr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3" name="Straight Connector 40"/>
            <p:cNvCxnSpPr>
              <a:cxnSpLocks noChangeShapeType="1"/>
            </p:cNvCxnSpPr>
            <p:nvPr/>
          </p:nvCxnSpPr>
          <p:spPr bwMode="auto">
            <a:xfrm>
              <a:off x="1225550" y="2971800"/>
              <a:ext cx="4648200" cy="0"/>
            </a:xfrm>
            <a:prstGeom prst="line">
              <a:avLst/>
            </a:prstGeom>
            <a:noFill/>
            <a:ln w="25400" algn="ctr">
              <a:solidFill>
                <a:srgbClr val="000000"/>
              </a:solidFill>
              <a:prstDash val="dash"/>
              <a:round/>
              <a:headEnd/>
              <a:tailEnd/>
            </a:ln>
          </p:spPr>
        </p:cxnSp>
        <p:sp>
          <p:nvSpPr>
            <p:cNvPr id="134" name="Oval 133"/>
            <p:cNvSpPr/>
            <p:nvPr/>
          </p:nvSpPr>
          <p:spPr>
            <a:xfrm flipV="1">
              <a:off x="1676400" y="16764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35" name="Oval 134"/>
            <p:cNvSpPr/>
            <p:nvPr/>
          </p:nvSpPr>
          <p:spPr>
            <a:xfrm flipV="1">
              <a:off x="2133600" y="16764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36" name="Oval 135"/>
            <p:cNvSpPr/>
            <p:nvPr/>
          </p:nvSpPr>
          <p:spPr>
            <a:xfrm flipV="1">
              <a:off x="1905000" y="13716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37" name="Oval 136"/>
            <p:cNvSpPr/>
            <p:nvPr/>
          </p:nvSpPr>
          <p:spPr>
            <a:xfrm>
              <a:off x="1676400" y="35814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38" name="Oval 137"/>
            <p:cNvSpPr/>
            <p:nvPr/>
          </p:nvSpPr>
          <p:spPr>
            <a:xfrm>
              <a:off x="2133600" y="35814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39" name="Oval 138"/>
            <p:cNvSpPr/>
            <p:nvPr/>
          </p:nvSpPr>
          <p:spPr>
            <a:xfrm>
              <a:off x="1905000" y="32766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40" name="Round Diagonal Corner Rectangle 139"/>
            <p:cNvSpPr/>
            <p:nvPr/>
          </p:nvSpPr>
          <p:spPr bwMode="auto">
            <a:xfrm>
              <a:off x="4419600" y="3302000"/>
              <a:ext cx="762000" cy="45720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5F3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1" name="Oval 140"/>
            <p:cNvSpPr/>
            <p:nvPr/>
          </p:nvSpPr>
          <p:spPr>
            <a:xfrm>
              <a:off x="4495800" y="36068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42" name="Oval 141"/>
            <p:cNvSpPr/>
            <p:nvPr/>
          </p:nvSpPr>
          <p:spPr>
            <a:xfrm>
              <a:off x="4953000" y="35306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43" name="Oval 142"/>
            <p:cNvSpPr/>
            <p:nvPr/>
          </p:nvSpPr>
          <p:spPr>
            <a:xfrm>
              <a:off x="4648200" y="32258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44" name="Round Diagonal Corner Rectangle 143"/>
            <p:cNvSpPr/>
            <p:nvPr/>
          </p:nvSpPr>
          <p:spPr bwMode="auto">
            <a:xfrm>
              <a:off x="4419600" y="1371600"/>
              <a:ext cx="762000" cy="45720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5" name="Oval 144"/>
            <p:cNvSpPr/>
            <p:nvPr/>
          </p:nvSpPr>
          <p:spPr>
            <a:xfrm>
              <a:off x="4495800" y="16764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46" name="Oval 145"/>
            <p:cNvSpPr/>
            <p:nvPr/>
          </p:nvSpPr>
          <p:spPr>
            <a:xfrm>
              <a:off x="4953000" y="16002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47" name="Oval 146"/>
            <p:cNvSpPr/>
            <p:nvPr/>
          </p:nvSpPr>
          <p:spPr>
            <a:xfrm>
              <a:off x="4648200" y="12954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4644008" y="1782688"/>
            <a:ext cx="4176464" cy="3014464"/>
            <a:chOff x="1371600" y="4724400"/>
            <a:chExt cx="4648200" cy="3505200"/>
          </a:xfrm>
        </p:grpSpPr>
        <p:sp>
          <p:nvSpPr>
            <p:cNvPr id="181" name="Rectangle 180"/>
            <p:cNvSpPr/>
            <p:nvPr/>
          </p:nvSpPr>
          <p:spPr>
            <a:xfrm>
              <a:off x="1371600" y="6629400"/>
              <a:ext cx="4648200" cy="1600200"/>
            </a:xfrm>
            <a:prstGeom prst="rect">
              <a:avLst/>
            </a:prstGeom>
            <a:solidFill>
              <a:srgbClr val="DCE6F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1371600" y="4724400"/>
              <a:ext cx="4648200" cy="1600200"/>
            </a:xfrm>
            <a:prstGeom prst="rect">
              <a:avLst/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1371600" y="6324600"/>
              <a:ext cx="4648200" cy="304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lt-LT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BBB</a:t>
              </a:r>
              <a:endParaRPr lang="en-US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1371600" y="4724400"/>
              <a:ext cx="4648200" cy="35052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185" name="Group 8"/>
            <p:cNvGrpSpPr>
              <a:grpSpLocks/>
            </p:cNvGrpSpPr>
            <p:nvPr/>
          </p:nvGrpSpPr>
          <p:grpSpPr bwMode="auto">
            <a:xfrm>
              <a:off x="2209800" y="5913438"/>
              <a:ext cx="152400" cy="1127125"/>
              <a:chOff x="1980406" y="3398520"/>
              <a:chExt cx="153193" cy="1127760"/>
            </a:xfrm>
          </p:grpSpPr>
          <p:cxnSp>
            <p:nvCxnSpPr>
              <p:cNvPr id="208" name="Straight Arrow Connector 207"/>
              <p:cNvCxnSpPr/>
              <p:nvPr/>
            </p:nvCxnSpPr>
            <p:spPr>
              <a:xfrm rot="16200000" flipV="1">
                <a:off x="1432414" y="3946512"/>
                <a:ext cx="1097580" cy="159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" name="Straight Arrow Connector 208"/>
              <p:cNvCxnSpPr/>
              <p:nvPr/>
            </p:nvCxnSpPr>
            <p:spPr>
              <a:xfrm rot="5400000">
                <a:off x="1584011" y="3976692"/>
                <a:ext cx="1097581" cy="159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Group 11"/>
            <p:cNvGrpSpPr>
              <a:grpSpLocks/>
            </p:cNvGrpSpPr>
            <p:nvPr/>
          </p:nvGrpSpPr>
          <p:grpSpPr bwMode="auto">
            <a:xfrm rot="5400000">
              <a:off x="3505201" y="4922837"/>
              <a:ext cx="152400" cy="1127125"/>
              <a:chOff x="1980406" y="3398520"/>
              <a:chExt cx="153193" cy="1127760"/>
            </a:xfrm>
          </p:grpSpPr>
          <p:cxnSp>
            <p:nvCxnSpPr>
              <p:cNvPr id="206" name="Straight Arrow Connector 205"/>
              <p:cNvCxnSpPr/>
              <p:nvPr/>
            </p:nvCxnSpPr>
            <p:spPr>
              <a:xfrm rot="16200000" flipV="1">
                <a:off x="1432414" y="3981458"/>
                <a:ext cx="1097581" cy="159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Arrow Connector 206"/>
              <p:cNvCxnSpPr/>
              <p:nvPr/>
            </p:nvCxnSpPr>
            <p:spPr>
              <a:xfrm rot="5400000">
                <a:off x="1584012" y="4011638"/>
                <a:ext cx="1097580" cy="159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7" name="Group 14"/>
            <p:cNvGrpSpPr>
              <a:grpSpLocks/>
            </p:cNvGrpSpPr>
            <p:nvPr/>
          </p:nvGrpSpPr>
          <p:grpSpPr bwMode="auto">
            <a:xfrm rot="5400000">
              <a:off x="3517107" y="6827044"/>
              <a:ext cx="153987" cy="1127125"/>
              <a:chOff x="1980406" y="3398520"/>
              <a:chExt cx="153193" cy="1127760"/>
            </a:xfrm>
          </p:grpSpPr>
          <p:cxnSp>
            <p:nvCxnSpPr>
              <p:cNvPr id="204" name="Straight Arrow Connector 203"/>
              <p:cNvCxnSpPr/>
              <p:nvPr/>
            </p:nvCxnSpPr>
            <p:spPr>
              <a:xfrm rot="16200000" flipV="1">
                <a:off x="1432405" y="3981466"/>
                <a:ext cx="1097581" cy="157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Arrow Connector 204"/>
              <p:cNvCxnSpPr/>
              <p:nvPr/>
            </p:nvCxnSpPr>
            <p:spPr>
              <a:xfrm rot="5400000">
                <a:off x="1584020" y="4011645"/>
                <a:ext cx="1097580" cy="157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8" name="TextBox 17"/>
            <p:cNvSpPr txBox="1">
              <a:spLocks noChangeArrowheads="1"/>
            </p:cNvSpPr>
            <p:nvPr/>
          </p:nvSpPr>
          <p:spPr bwMode="auto">
            <a:xfrm>
              <a:off x="1371600" y="7848600"/>
              <a:ext cx="100444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Плазма</a:t>
              </a:r>
              <a:endParaRPr lang="lt-LT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9" name="TextBox 18"/>
            <p:cNvSpPr txBox="1">
              <a:spLocks noChangeArrowheads="1"/>
            </p:cNvSpPr>
            <p:nvPr/>
          </p:nvSpPr>
          <p:spPr bwMode="auto">
            <a:xfrm>
              <a:off x="1371600" y="4724400"/>
              <a:ext cx="69602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Мозг</a:t>
              </a:r>
              <a:endParaRPr lang="lt-LT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0" name="Oval 189"/>
            <p:cNvSpPr/>
            <p:nvPr/>
          </p:nvSpPr>
          <p:spPr>
            <a:xfrm flipV="1">
              <a:off x="1828800" y="55626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91" name="Oval 190"/>
            <p:cNvSpPr/>
            <p:nvPr/>
          </p:nvSpPr>
          <p:spPr>
            <a:xfrm flipV="1">
              <a:off x="2286000" y="55626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92" name="Oval 191"/>
            <p:cNvSpPr/>
            <p:nvPr/>
          </p:nvSpPr>
          <p:spPr>
            <a:xfrm flipV="1">
              <a:off x="2057400" y="52578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93" name="Round Diagonal Corner Rectangle 192"/>
            <p:cNvSpPr/>
            <p:nvPr/>
          </p:nvSpPr>
          <p:spPr bwMode="auto">
            <a:xfrm>
              <a:off x="4572000" y="5257800"/>
              <a:ext cx="762000" cy="45720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4" name="Oval 193"/>
            <p:cNvSpPr/>
            <p:nvPr/>
          </p:nvSpPr>
          <p:spPr>
            <a:xfrm>
              <a:off x="4648200" y="55626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95" name="Oval 194"/>
            <p:cNvSpPr/>
            <p:nvPr/>
          </p:nvSpPr>
          <p:spPr>
            <a:xfrm>
              <a:off x="5105400" y="54864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96" name="Oval 195"/>
            <p:cNvSpPr/>
            <p:nvPr/>
          </p:nvSpPr>
          <p:spPr>
            <a:xfrm>
              <a:off x="4800600" y="51816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97" name="Oval 196"/>
            <p:cNvSpPr/>
            <p:nvPr/>
          </p:nvSpPr>
          <p:spPr>
            <a:xfrm>
              <a:off x="1905000" y="74676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98" name="Oval 197"/>
            <p:cNvSpPr/>
            <p:nvPr/>
          </p:nvSpPr>
          <p:spPr>
            <a:xfrm>
              <a:off x="2362200" y="74676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199" name="Oval 198"/>
            <p:cNvSpPr/>
            <p:nvPr/>
          </p:nvSpPr>
          <p:spPr>
            <a:xfrm>
              <a:off x="2133600" y="71628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00" name="Round Diagonal Corner Rectangle 199"/>
            <p:cNvSpPr/>
            <p:nvPr/>
          </p:nvSpPr>
          <p:spPr bwMode="auto">
            <a:xfrm>
              <a:off x="4648200" y="7188200"/>
              <a:ext cx="762000" cy="457200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5F3FF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5720" tIns="91440" rIns="9144"/>
            <a:lstStyle/>
            <a:p>
              <a:pPr>
                <a:defRPr/>
              </a:pPr>
              <a:endParaRPr lang="en-US" sz="16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1" name="Oval 200"/>
            <p:cNvSpPr/>
            <p:nvPr/>
          </p:nvSpPr>
          <p:spPr>
            <a:xfrm>
              <a:off x="4724400" y="74930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02" name="Oval 201"/>
            <p:cNvSpPr/>
            <p:nvPr/>
          </p:nvSpPr>
          <p:spPr>
            <a:xfrm>
              <a:off x="5181600" y="74168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  <p:sp>
          <p:nvSpPr>
            <p:cNvPr id="203" name="Oval 202"/>
            <p:cNvSpPr/>
            <p:nvPr/>
          </p:nvSpPr>
          <p:spPr>
            <a:xfrm>
              <a:off x="4876800" y="7112000"/>
              <a:ext cx="228600" cy="2286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t-LT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Влияние липофильности</a:t>
            </a:r>
            <a:endParaRPr lang="lt-LT" dirty="0" smtClean="0"/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228600" y="19050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4267200" y="19050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1259632" y="1844824"/>
          <a:ext cx="1995487" cy="484188"/>
        </p:xfrm>
        <a:graphic>
          <a:graphicData uri="http://schemas.openxmlformats.org/presentationml/2006/ole">
            <p:oleObj spid="_x0000_s112642" name="Equation" r:id="rId3" imgW="1002960" imgH="241200" progId="Equation.3">
              <p:embed/>
            </p:oleObj>
          </a:graphicData>
        </a:graphic>
      </p:graphicFrame>
      <p:sp>
        <p:nvSpPr>
          <p:cNvPr id="102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Сродство молекул к тканям</a:t>
            </a:r>
            <a:endParaRPr lang="lt-LT" dirty="0" smtClean="0"/>
          </a:p>
        </p:txBody>
      </p:sp>
      <p:sp>
        <p:nvSpPr>
          <p:cNvPr id="9" name="Rectangle 8"/>
          <p:cNvSpPr/>
          <p:nvPr/>
        </p:nvSpPr>
        <p:spPr bwMode="auto">
          <a:xfrm flipH="1">
            <a:off x="4452938" y="2643188"/>
            <a:ext cx="3352800" cy="304800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0">
                <a:srgbClr val="FF0000"/>
              </a:gs>
              <a:gs pos="100000">
                <a:srgbClr val="00B050"/>
              </a:gs>
            </a:gsLst>
            <a:lin ang="0" scaled="1"/>
            <a:tileRect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5715000" y="1428750"/>
            <a:ext cx="627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t-LT" sz="2000">
                <a:solidFill>
                  <a:srgbClr val="000000"/>
                </a:solidFill>
              </a:rPr>
              <a:t>p</a:t>
            </a:r>
            <a:r>
              <a:rPr lang="lt-LT" sz="2000" i="1">
                <a:solidFill>
                  <a:srgbClr val="000000"/>
                </a:solidFill>
              </a:rPr>
              <a:t>f</a:t>
            </a:r>
            <a:r>
              <a:rPr lang="lt-LT" sz="2000" i="1" baseline="-25000">
                <a:solidFill>
                  <a:srgbClr val="000000"/>
                </a:solidFill>
              </a:rPr>
              <a:t>u,ti</a:t>
            </a:r>
            <a:endParaRPr lang="en-US" sz="2000" i="1" baseline="-25000">
              <a:solidFill>
                <a:srgbClr val="000000"/>
              </a:solidFill>
            </a:endParaRPr>
          </a:p>
        </p:txBody>
      </p:sp>
      <p:cxnSp>
        <p:nvCxnSpPr>
          <p:cNvPr id="10247" name="Straight Connector 7"/>
          <p:cNvCxnSpPr>
            <a:cxnSpLocks noChangeShapeType="1"/>
          </p:cNvCxnSpPr>
          <p:nvPr/>
        </p:nvCxnSpPr>
        <p:spPr bwMode="auto">
          <a:xfrm flipV="1">
            <a:off x="7805738" y="2655888"/>
            <a:ext cx="0" cy="411162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248" name="Straight Connector 10"/>
          <p:cNvCxnSpPr>
            <a:cxnSpLocks noChangeShapeType="1"/>
          </p:cNvCxnSpPr>
          <p:nvPr/>
        </p:nvCxnSpPr>
        <p:spPr bwMode="auto">
          <a:xfrm flipV="1">
            <a:off x="4452938" y="2655888"/>
            <a:ext cx="0" cy="411162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10249" name="TextBox 12"/>
          <p:cNvSpPr txBox="1">
            <a:spLocks noChangeArrowheads="1"/>
          </p:cNvSpPr>
          <p:nvPr/>
        </p:nvSpPr>
        <p:spPr bwMode="auto">
          <a:xfrm>
            <a:off x="7653338" y="3100388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t-LT">
                <a:solidFill>
                  <a:srgbClr val="000000"/>
                </a:solidFill>
              </a:rPr>
              <a:t>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" name="TextBox 13"/>
          <p:cNvSpPr txBox="1">
            <a:spLocks noChangeArrowheads="1"/>
          </p:cNvSpPr>
          <p:nvPr/>
        </p:nvSpPr>
        <p:spPr bwMode="auto">
          <a:xfrm>
            <a:off x="4278313" y="3092450"/>
            <a:ext cx="3143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0251" name="TextBox 14"/>
          <p:cNvSpPr txBox="1">
            <a:spLocks noChangeArrowheads="1"/>
          </p:cNvSpPr>
          <p:nvPr/>
        </p:nvSpPr>
        <p:spPr bwMode="auto">
          <a:xfrm>
            <a:off x="5867400" y="3409950"/>
            <a:ext cx="4841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t-LT" sz="2000" i="1">
                <a:solidFill>
                  <a:srgbClr val="000000"/>
                </a:solidFill>
              </a:rPr>
              <a:t>f</a:t>
            </a:r>
            <a:r>
              <a:rPr lang="lt-LT" sz="2000" i="1" baseline="-25000">
                <a:solidFill>
                  <a:srgbClr val="000000"/>
                </a:solidFill>
              </a:rPr>
              <a:t>u,ti</a:t>
            </a:r>
            <a:endParaRPr lang="en-US" sz="2000" i="1" baseline="-2500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/>
          <p:nvPr/>
        </p:nvSpPr>
        <p:spPr bwMode="auto">
          <a:xfrm flipH="1">
            <a:off x="4876800" y="2033588"/>
            <a:ext cx="2928938" cy="304800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0">
                <a:srgbClr val="FF0000"/>
              </a:gs>
              <a:gs pos="100000">
                <a:srgbClr val="00B050"/>
              </a:gs>
            </a:gsLst>
            <a:lin ang="0" scaled="1"/>
            <a:tileRect/>
          </a:gra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cxnSp>
        <p:nvCxnSpPr>
          <p:cNvPr id="10253" name="Straight Connector 7"/>
          <p:cNvCxnSpPr>
            <a:cxnSpLocks noChangeShapeType="1"/>
          </p:cNvCxnSpPr>
          <p:nvPr/>
        </p:nvCxnSpPr>
        <p:spPr bwMode="auto">
          <a:xfrm flipV="1">
            <a:off x="7805738" y="1927225"/>
            <a:ext cx="0" cy="411163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0254" name="Straight Connector 7"/>
          <p:cNvCxnSpPr>
            <a:cxnSpLocks noChangeShapeType="1"/>
          </p:cNvCxnSpPr>
          <p:nvPr/>
        </p:nvCxnSpPr>
        <p:spPr bwMode="auto">
          <a:xfrm flipV="1">
            <a:off x="4452938" y="1920875"/>
            <a:ext cx="0" cy="250825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25" name="Right Arrow 24"/>
          <p:cNvSpPr/>
          <p:nvPr/>
        </p:nvSpPr>
        <p:spPr bwMode="auto">
          <a:xfrm>
            <a:off x="7848600" y="1885950"/>
            <a:ext cx="381000" cy="565150"/>
          </a:xfrm>
          <a:prstGeom prst="rightArrow">
            <a:avLst>
              <a:gd name="adj1" fmla="val 58304"/>
              <a:gd name="adj2" fmla="val 50000"/>
            </a:avLst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26" name="Right Arrow 25"/>
          <p:cNvSpPr/>
          <p:nvPr/>
        </p:nvSpPr>
        <p:spPr bwMode="auto">
          <a:xfrm flipH="1">
            <a:off x="4464050" y="1893888"/>
            <a:ext cx="381000" cy="565150"/>
          </a:xfrm>
          <a:prstGeom prst="rightArrow">
            <a:avLst>
              <a:gd name="adj1" fmla="val 58304"/>
              <a:gd name="adj2" fmla="val 50000"/>
            </a:avLst>
          </a:prstGeom>
          <a:solidFill>
            <a:srgbClr val="00B05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10257" name="TextBox 13"/>
          <p:cNvSpPr txBox="1">
            <a:spLocks noChangeArrowheads="1"/>
          </p:cNvSpPr>
          <p:nvPr/>
        </p:nvSpPr>
        <p:spPr bwMode="auto">
          <a:xfrm>
            <a:off x="7643813" y="1592263"/>
            <a:ext cx="3127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10258" name="TextBox 13"/>
          <p:cNvSpPr txBox="1">
            <a:spLocks noChangeArrowheads="1"/>
          </p:cNvSpPr>
          <p:nvPr/>
        </p:nvSpPr>
        <p:spPr bwMode="auto">
          <a:xfrm>
            <a:off x="4267200" y="1581150"/>
            <a:ext cx="349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∞</a:t>
            </a: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8305800" y="1603375"/>
            <a:ext cx="447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t-LT">
                <a:solidFill>
                  <a:srgbClr val="000000"/>
                </a:solidFill>
              </a:rPr>
              <a:t>&lt;</a:t>
            </a:r>
            <a:r>
              <a:rPr lang="en-US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8382000" y="3105150"/>
            <a:ext cx="312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t-LT">
                <a:solidFill>
                  <a:srgbClr val="000000"/>
                </a:solidFill>
              </a:rPr>
              <a:t>?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3" name="Right Arrow 32"/>
          <p:cNvSpPr/>
          <p:nvPr/>
        </p:nvSpPr>
        <p:spPr bwMode="auto">
          <a:xfrm>
            <a:off x="7848600" y="2524125"/>
            <a:ext cx="381000" cy="565150"/>
          </a:xfrm>
          <a:prstGeom prst="rightArrow">
            <a:avLst>
              <a:gd name="adj1" fmla="val 58304"/>
              <a:gd name="adj2" fmla="val 50000"/>
            </a:avLst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856538" y="2617788"/>
            <a:ext cx="304800" cy="381000"/>
            <a:chOff x="3868" y="3658"/>
            <a:chExt cx="363" cy="362"/>
          </a:xfrm>
        </p:grpSpPr>
        <p:sp>
          <p:nvSpPr>
            <p:cNvPr id="10311" name="Rectangle 11"/>
            <p:cNvSpPr>
              <a:spLocks noChangeArrowheads="1"/>
            </p:cNvSpPr>
            <p:nvPr/>
          </p:nvSpPr>
          <p:spPr bwMode="auto">
            <a:xfrm rot="-2907067">
              <a:off x="3858" y="3814"/>
              <a:ext cx="362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lt-LT"/>
            </a:p>
          </p:txBody>
        </p:sp>
        <p:sp>
          <p:nvSpPr>
            <p:cNvPr id="10312" name="Rectangle 12"/>
            <p:cNvSpPr>
              <a:spLocks noChangeArrowheads="1"/>
            </p:cNvSpPr>
            <p:nvPr/>
          </p:nvSpPr>
          <p:spPr bwMode="auto">
            <a:xfrm rot="2456988">
              <a:off x="3868" y="3825"/>
              <a:ext cx="363" cy="4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lt-LT"/>
            </a:p>
          </p:txBody>
        </p:sp>
      </p:grpSp>
      <p:sp>
        <p:nvSpPr>
          <p:cNvPr id="37" name="Content Placeholder 2"/>
          <p:cNvSpPr txBox="1">
            <a:spLocks/>
          </p:cNvSpPr>
          <p:nvPr/>
        </p:nvSpPr>
        <p:spPr bwMode="auto">
          <a:xfrm>
            <a:off x="457200" y="4077072"/>
            <a:ext cx="8077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400" dirty="0" smtClean="0">
                <a:latin typeface="+mn-lt"/>
                <a:cs typeface="+mn-cs"/>
              </a:rPr>
              <a:t>Кажущаяся константа сродства к тканям</a:t>
            </a:r>
            <a:r>
              <a:rPr lang="lt-LT" sz="2400" dirty="0" smtClean="0">
                <a:latin typeface="+mn-lt"/>
                <a:cs typeface="+mn-cs"/>
              </a:rPr>
              <a:t>:</a:t>
            </a:r>
            <a:endParaRPr lang="lt-LT" sz="2400" dirty="0">
              <a:latin typeface="+mn-lt"/>
              <a:cs typeface="+mn-cs"/>
            </a:endParaRPr>
          </a:p>
        </p:txBody>
      </p:sp>
      <p:grpSp>
        <p:nvGrpSpPr>
          <p:cNvPr id="3" name="Group 12"/>
          <p:cNvGrpSpPr>
            <a:grpSpLocks noChangeAspect="1"/>
          </p:cNvGrpSpPr>
          <p:nvPr/>
        </p:nvGrpSpPr>
        <p:grpSpPr bwMode="auto">
          <a:xfrm>
            <a:off x="1691680" y="2564904"/>
            <a:ext cx="1066800" cy="627063"/>
            <a:chOff x="1056" y="2208"/>
            <a:chExt cx="672" cy="299"/>
          </a:xfrm>
        </p:grpSpPr>
        <p:sp>
          <p:nvSpPr>
            <p:cNvPr id="10303" name="AutoShape 11"/>
            <p:cNvSpPr>
              <a:spLocks noChangeAspect="1" noChangeArrowheads="1" noTextEdit="1"/>
            </p:cNvSpPr>
            <p:nvPr/>
          </p:nvSpPr>
          <p:spPr bwMode="auto">
            <a:xfrm>
              <a:off x="1056" y="2208"/>
              <a:ext cx="672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10304" name="Rectangle 13"/>
            <p:cNvSpPr>
              <a:spLocks noChangeArrowheads="1"/>
            </p:cNvSpPr>
            <p:nvPr/>
          </p:nvSpPr>
          <p:spPr bwMode="auto">
            <a:xfrm>
              <a:off x="1602" y="2229"/>
              <a:ext cx="171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endParaRPr lang="lt-LT"/>
            </a:p>
          </p:txBody>
        </p:sp>
        <p:sp>
          <p:nvSpPr>
            <p:cNvPr id="10305" name="Rectangle 14"/>
            <p:cNvSpPr>
              <a:spLocks noChangeArrowheads="1"/>
            </p:cNvSpPr>
            <p:nvPr/>
          </p:nvSpPr>
          <p:spPr bwMode="auto">
            <a:xfrm>
              <a:off x="1084" y="2229"/>
              <a:ext cx="171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lt-LT"/>
            </a:p>
          </p:txBody>
        </p:sp>
        <p:sp>
          <p:nvSpPr>
            <p:cNvPr id="10306" name="Rectangle 15"/>
            <p:cNvSpPr>
              <a:spLocks noChangeArrowheads="1"/>
            </p:cNvSpPr>
            <p:nvPr/>
          </p:nvSpPr>
          <p:spPr bwMode="auto">
            <a:xfrm>
              <a:off x="1303" y="2346"/>
              <a:ext cx="7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10307" name="Rectangle 16"/>
            <p:cNvSpPr>
              <a:spLocks noChangeArrowheads="1"/>
            </p:cNvSpPr>
            <p:nvPr/>
          </p:nvSpPr>
          <p:spPr bwMode="auto">
            <a:xfrm>
              <a:off x="1459" y="2208"/>
              <a:ext cx="218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dirty="0">
                  <a:solidFill>
                    <a:srgbClr val="000000"/>
                  </a:solidFill>
                  <a:latin typeface="Symbol" pitchFamily="18" charset="2"/>
                </a:rPr>
                <a:t>&gt;</a:t>
              </a:r>
              <a:endParaRPr lang="lt-LT" dirty="0"/>
            </a:p>
          </p:txBody>
        </p:sp>
        <p:sp>
          <p:nvSpPr>
            <p:cNvPr id="10308" name="Rectangle 17"/>
            <p:cNvSpPr>
              <a:spLocks noChangeArrowheads="1"/>
            </p:cNvSpPr>
            <p:nvPr/>
          </p:nvSpPr>
          <p:spPr bwMode="auto">
            <a:xfrm>
              <a:off x="1332" y="2346"/>
              <a:ext cx="10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ti</a:t>
              </a:r>
              <a:endParaRPr lang="lt-LT"/>
            </a:p>
          </p:txBody>
        </p:sp>
        <p:sp>
          <p:nvSpPr>
            <p:cNvPr id="10309" name="Rectangle 18"/>
            <p:cNvSpPr>
              <a:spLocks noChangeArrowheads="1"/>
            </p:cNvSpPr>
            <p:nvPr/>
          </p:nvSpPr>
          <p:spPr bwMode="auto">
            <a:xfrm>
              <a:off x="1239" y="2346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400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endParaRPr lang="lt-LT"/>
            </a:p>
          </p:txBody>
        </p:sp>
        <p:sp>
          <p:nvSpPr>
            <p:cNvPr id="10310" name="Rectangle 19"/>
            <p:cNvSpPr>
              <a:spLocks noChangeArrowheads="1"/>
            </p:cNvSpPr>
            <p:nvPr/>
          </p:nvSpPr>
          <p:spPr bwMode="auto">
            <a:xfrm>
              <a:off x="1178" y="2229"/>
              <a:ext cx="129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400" i="1">
                  <a:solidFill>
                    <a:srgbClr val="000000"/>
                  </a:solidFill>
                  <a:latin typeface="Times New Roman" pitchFamily="18" charset="0"/>
                </a:rPr>
                <a:t>f</a:t>
              </a:r>
              <a:endParaRPr lang="lt-LT"/>
            </a:p>
          </p:txBody>
        </p:sp>
      </p:grpSp>
      <p:grpSp>
        <p:nvGrpSpPr>
          <p:cNvPr id="4" name="Group 23"/>
          <p:cNvGrpSpPr>
            <a:grpSpLocks noChangeAspect="1"/>
          </p:cNvGrpSpPr>
          <p:nvPr/>
        </p:nvGrpSpPr>
        <p:grpSpPr bwMode="auto">
          <a:xfrm>
            <a:off x="1676400" y="5029200"/>
            <a:ext cx="1635125" cy="762000"/>
            <a:chOff x="1056" y="3168"/>
            <a:chExt cx="1030" cy="480"/>
          </a:xfrm>
        </p:grpSpPr>
        <p:sp>
          <p:nvSpPr>
            <p:cNvPr id="10285" name="AutoShape 22"/>
            <p:cNvSpPr>
              <a:spLocks noChangeAspect="1" noChangeArrowheads="1" noTextEdit="1"/>
            </p:cNvSpPr>
            <p:nvPr/>
          </p:nvSpPr>
          <p:spPr bwMode="auto">
            <a:xfrm>
              <a:off x="1056" y="3168"/>
              <a:ext cx="103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10286" name="Line 24"/>
            <p:cNvSpPr>
              <a:spLocks noChangeShapeType="1"/>
            </p:cNvSpPr>
            <p:nvPr/>
          </p:nvSpPr>
          <p:spPr bwMode="auto">
            <a:xfrm>
              <a:off x="1617" y="3395"/>
              <a:ext cx="43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10287" name="Rectangle 25"/>
            <p:cNvSpPr>
              <a:spLocks noChangeArrowheads="1"/>
            </p:cNvSpPr>
            <p:nvPr/>
          </p:nvSpPr>
          <p:spPr bwMode="auto">
            <a:xfrm>
              <a:off x="1882" y="3517"/>
              <a:ext cx="92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200" i="1">
                  <a:solidFill>
                    <a:srgbClr val="000000"/>
                  </a:solidFill>
                  <a:latin typeface="Times New Roman" pitchFamily="18" charset="0"/>
                </a:rPr>
                <a:t>ti</a:t>
              </a:r>
              <a:endParaRPr lang="lt-LT"/>
            </a:p>
          </p:txBody>
        </p:sp>
        <p:sp>
          <p:nvSpPr>
            <p:cNvPr id="10288" name="Rectangle 26"/>
            <p:cNvSpPr>
              <a:spLocks noChangeArrowheads="1"/>
            </p:cNvSpPr>
            <p:nvPr/>
          </p:nvSpPr>
          <p:spPr bwMode="auto">
            <a:xfrm>
              <a:off x="1803" y="3517"/>
              <a:ext cx="86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200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endParaRPr lang="lt-LT"/>
            </a:p>
          </p:txBody>
        </p:sp>
        <p:sp>
          <p:nvSpPr>
            <p:cNvPr id="10289" name="Rectangle 27"/>
            <p:cNvSpPr>
              <a:spLocks noChangeArrowheads="1"/>
            </p:cNvSpPr>
            <p:nvPr/>
          </p:nvSpPr>
          <p:spPr bwMode="auto">
            <a:xfrm>
              <a:off x="1976" y="3276"/>
              <a:ext cx="92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200" i="1">
                  <a:solidFill>
                    <a:srgbClr val="000000"/>
                  </a:solidFill>
                  <a:latin typeface="Times New Roman" pitchFamily="18" charset="0"/>
                </a:rPr>
                <a:t>ti</a:t>
              </a:r>
              <a:endParaRPr lang="lt-LT"/>
            </a:p>
          </p:txBody>
        </p:sp>
        <p:sp>
          <p:nvSpPr>
            <p:cNvPr id="10290" name="Rectangle 28"/>
            <p:cNvSpPr>
              <a:spLocks noChangeArrowheads="1"/>
            </p:cNvSpPr>
            <p:nvPr/>
          </p:nvSpPr>
          <p:spPr bwMode="auto">
            <a:xfrm>
              <a:off x="1897" y="3276"/>
              <a:ext cx="86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200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endParaRPr lang="lt-LT"/>
            </a:p>
          </p:txBody>
        </p:sp>
        <p:sp>
          <p:nvSpPr>
            <p:cNvPr id="10291" name="Rectangle 29"/>
            <p:cNvSpPr>
              <a:spLocks noChangeArrowheads="1"/>
            </p:cNvSpPr>
            <p:nvPr/>
          </p:nvSpPr>
          <p:spPr bwMode="auto">
            <a:xfrm>
              <a:off x="1277" y="3392"/>
              <a:ext cx="182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200" i="1">
                  <a:solidFill>
                    <a:srgbClr val="000000"/>
                  </a:solidFill>
                  <a:latin typeface="Times New Roman" pitchFamily="18" charset="0"/>
                </a:rPr>
                <a:t>app</a:t>
              </a:r>
              <a:endParaRPr lang="lt-LT"/>
            </a:p>
          </p:txBody>
        </p:sp>
        <p:sp>
          <p:nvSpPr>
            <p:cNvPr id="10292" name="Rectangle 30"/>
            <p:cNvSpPr>
              <a:spLocks noChangeArrowheads="1"/>
            </p:cNvSpPr>
            <p:nvPr/>
          </p:nvSpPr>
          <p:spPr bwMode="auto">
            <a:xfrm>
              <a:off x="1198" y="3392"/>
              <a:ext cx="86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200" i="1">
                  <a:solidFill>
                    <a:srgbClr val="000000"/>
                  </a:solidFill>
                  <a:latin typeface="Times New Roman" pitchFamily="18" charset="0"/>
                </a:rPr>
                <a:t>b</a:t>
              </a:r>
              <a:endParaRPr lang="lt-LT"/>
            </a:p>
          </p:txBody>
        </p:sp>
        <p:sp>
          <p:nvSpPr>
            <p:cNvPr id="10293" name="Rectangle 31"/>
            <p:cNvSpPr>
              <a:spLocks noChangeArrowheads="1"/>
            </p:cNvSpPr>
            <p:nvPr/>
          </p:nvSpPr>
          <p:spPr bwMode="auto">
            <a:xfrm>
              <a:off x="1752" y="3418"/>
              <a:ext cx="108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000" i="1">
                  <a:solidFill>
                    <a:srgbClr val="000000"/>
                  </a:solidFill>
                  <a:latin typeface="Times New Roman" pitchFamily="18" charset="0"/>
                </a:rPr>
                <a:t>f</a:t>
              </a:r>
              <a:endParaRPr lang="lt-LT"/>
            </a:p>
          </p:txBody>
        </p:sp>
        <p:sp>
          <p:nvSpPr>
            <p:cNvPr id="10294" name="Rectangle 32"/>
            <p:cNvSpPr>
              <a:spLocks noChangeArrowheads="1"/>
            </p:cNvSpPr>
            <p:nvPr/>
          </p:nvSpPr>
          <p:spPr bwMode="auto">
            <a:xfrm>
              <a:off x="1846" y="3177"/>
              <a:ext cx="108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000" i="1">
                  <a:solidFill>
                    <a:srgbClr val="000000"/>
                  </a:solidFill>
                  <a:latin typeface="Times New Roman" pitchFamily="18" charset="0"/>
                </a:rPr>
                <a:t>f</a:t>
              </a:r>
              <a:endParaRPr lang="lt-LT"/>
            </a:p>
          </p:txBody>
        </p:sp>
        <p:sp>
          <p:nvSpPr>
            <p:cNvPr id="10295" name="Rectangle 33"/>
            <p:cNvSpPr>
              <a:spLocks noChangeArrowheads="1"/>
            </p:cNvSpPr>
            <p:nvPr/>
          </p:nvSpPr>
          <p:spPr bwMode="auto">
            <a:xfrm>
              <a:off x="1085" y="3293"/>
              <a:ext cx="170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0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lt-LT"/>
            </a:p>
          </p:txBody>
        </p:sp>
        <p:sp>
          <p:nvSpPr>
            <p:cNvPr id="10296" name="Rectangle 34"/>
            <p:cNvSpPr>
              <a:spLocks noChangeArrowheads="1"/>
            </p:cNvSpPr>
            <p:nvPr/>
          </p:nvSpPr>
          <p:spPr bwMode="auto">
            <a:xfrm>
              <a:off x="1857" y="3517"/>
              <a:ext cx="62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2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10297" name="Rectangle 35"/>
            <p:cNvSpPr>
              <a:spLocks noChangeArrowheads="1"/>
            </p:cNvSpPr>
            <p:nvPr/>
          </p:nvSpPr>
          <p:spPr bwMode="auto">
            <a:xfrm>
              <a:off x="1951" y="3276"/>
              <a:ext cx="62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2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10298" name="Rectangle 36"/>
            <p:cNvSpPr>
              <a:spLocks noChangeArrowheads="1"/>
            </p:cNvSpPr>
            <p:nvPr/>
          </p:nvSpPr>
          <p:spPr bwMode="auto">
            <a:xfrm>
              <a:off x="1420" y="3392"/>
              <a:ext cx="62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200">
                  <a:solidFill>
                    <a:srgbClr val="000000"/>
                  </a:solidFill>
                  <a:latin typeface="Times New Roman" pitchFamily="18" charset="0"/>
                </a:rPr>
                <a:t>.</a:t>
              </a:r>
              <a:endParaRPr lang="lt-LT"/>
            </a:p>
          </p:txBody>
        </p:sp>
        <p:sp>
          <p:nvSpPr>
            <p:cNvPr id="10299" name="Rectangle 37"/>
            <p:cNvSpPr>
              <a:spLocks noChangeArrowheads="1"/>
            </p:cNvSpPr>
            <p:nvPr/>
          </p:nvSpPr>
          <p:spPr bwMode="auto">
            <a:xfrm>
              <a:off x="1250" y="3392"/>
              <a:ext cx="62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2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10300" name="Rectangle 38"/>
            <p:cNvSpPr>
              <a:spLocks noChangeArrowheads="1"/>
            </p:cNvSpPr>
            <p:nvPr/>
          </p:nvSpPr>
          <p:spPr bwMode="auto">
            <a:xfrm>
              <a:off x="1611" y="3177"/>
              <a:ext cx="142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0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lt-LT"/>
            </a:p>
          </p:txBody>
        </p:sp>
        <p:sp>
          <p:nvSpPr>
            <p:cNvPr id="10301" name="Rectangle 39"/>
            <p:cNvSpPr>
              <a:spLocks noChangeArrowheads="1"/>
            </p:cNvSpPr>
            <p:nvPr/>
          </p:nvSpPr>
          <p:spPr bwMode="auto">
            <a:xfrm>
              <a:off x="1702" y="3158"/>
              <a:ext cx="18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000">
                  <a:solidFill>
                    <a:srgbClr val="000000"/>
                  </a:solidFill>
                  <a:latin typeface="Symbol" pitchFamily="18" charset="2"/>
                </a:rPr>
                <a:t>-</a:t>
              </a:r>
              <a:endParaRPr lang="lt-LT"/>
            </a:p>
          </p:txBody>
        </p:sp>
        <p:sp>
          <p:nvSpPr>
            <p:cNvPr id="10302" name="Rectangle 40"/>
            <p:cNvSpPr>
              <a:spLocks noChangeArrowheads="1"/>
            </p:cNvSpPr>
            <p:nvPr/>
          </p:nvSpPr>
          <p:spPr bwMode="auto">
            <a:xfrm>
              <a:off x="1491" y="3274"/>
              <a:ext cx="18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0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lt-LT"/>
            </a:p>
          </p:txBody>
        </p:sp>
      </p:grpSp>
      <p:grpSp>
        <p:nvGrpSpPr>
          <p:cNvPr id="5" name="Group 45"/>
          <p:cNvGrpSpPr>
            <a:grpSpLocks noChangeAspect="1"/>
          </p:cNvGrpSpPr>
          <p:nvPr/>
        </p:nvGrpSpPr>
        <p:grpSpPr bwMode="auto">
          <a:xfrm>
            <a:off x="4800600" y="5105400"/>
            <a:ext cx="2162175" cy="476250"/>
            <a:chOff x="3024" y="3216"/>
            <a:chExt cx="1362" cy="300"/>
          </a:xfrm>
        </p:grpSpPr>
        <p:sp>
          <p:nvSpPr>
            <p:cNvPr id="10267" name="AutoShape 44"/>
            <p:cNvSpPr>
              <a:spLocks noChangeAspect="1" noChangeArrowheads="1" noTextEdit="1"/>
            </p:cNvSpPr>
            <p:nvPr/>
          </p:nvSpPr>
          <p:spPr bwMode="auto">
            <a:xfrm>
              <a:off x="3024" y="3264"/>
              <a:ext cx="135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10268" name="Rectangle 46"/>
            <p:cNvSpPr>
              <a:spLocks noChangeArrowheads="1"/>
            </p:cNvSpPr>
            <p:nvPr/>
          </p:nvSpPr>
          <p:spPr bwMode="auto">
            <a:xfrm>
              <a:off x="3610" y="3221"/>
              <a:ext cx="7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80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endParaRPr lang="lt-LT" sz="1400"/>
            </a:p>
          </p:txBody>
        </p:sp>
        <p:sp>
          <p:nvSpPr>
            <p:cNvPr id="10269" name="Rectangle 47"/>
            <p:cNvSpPr>
              <a:spLocks noChangeArrowheads="1"/>
            </p:cNvSpPr>
            <p:nvPr/>
          </p:nvSpPr>
          <p:spPr bwMode="auto">
            <a:xfrm>
              <a:off x="4310" y="3216"/>
              <a:ext cx="7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80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lt-LT" sz="1400"/>
            </a:p>
          </p:txBody>
        </p:sp>
        <p:sp>
          <p:nvSpPr>
            <p:cNvPr id="10270" name="Rectangle 48"/>
            <p:cNvSpPr>
              <a:spLocks noChangeArrowheads="1"/>
            </p:cNvSpPr>
            <p:nvPr/>
          </p:nvSpPr>
          <p:spPr bwMode="auto">
            <a:xfrm>
              <a:off x="4207" y="3320"/>
              <a:ext cx="122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800" i="1">
                  <a:solidFill>
                    <a:srgbClr val="000000"/>
                  </a:solidFill>
                  <a:latin typeface="Times New Roman" pitchFamily="18" charset="0"/>
                </a:rPr>
                <a:t>app</a:t>
              </a:r>
              <a:endParaRPr lang="lt-LT"/>
            </a:p>
          </p:txBody>
        </p:sp>
        <p:sp>
          <p:nvSpPr>
            <p:cNvPr id="10271" name="Rectangle 49"/>
            <p:cNvSpPr>
              <a:spLocks noChangeArrowheads="1"/>
            </p:cNvSpPr>
            <p:nvPr/>
          </p:nvSpPr>
          <p:spPr bwMode="auto">
            <a:xfrm>
              <a:off x="4155" y="3320"/>
              <a:ext cx="58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800" i="1">
                  <a:solidFill>
                    <a:srgbClr val="000000"/>
                  </a:solidFill>
                  <a:latin typeface="Times New Roman" pitchFamily="18" charset="0"/>
                </a:rPr>
                <a:t>b</a:t>
              </a:r>
              <a:endParaRPr lang="lt-LT"/>
            </a:p>
          </p:txBody>
        </p:sp>
        <p:sp>
          <p:nvSpPr>
            <p:cNvPr id="10272" name="Rectangle 50"/>
            <p:cNvSpPr>
              <a:spLocks noChangeArrowheads="1"/>
            </p:cNvSpPr>
            <p:nvPr/>
          </p:nvSpPr>
          <p:spPr bwMode="auto">
            <a:xfrm>
              <a:off x="4094" y="3278"/>
              <a:ext cx="94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1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lt-LT"/>
            </a:p>
          </p:txBody>
        </p:sp>
        <p:sp>
          <p:nvSpPr>
            <p:cNvPr id="10273" name="Rectangle 51"/>
            <p:cNvSpPr>
              <a:spLocks noChangeArrowheads="1"/>
            </p:cNvSpPr>
            <p:nvPr/>
          </p:nvSpPr>
          <p:spPr bwMode="auto">
            <a:xfrm>
              <a:off x="3237" y="3394"/>
              <a:ext cx="83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100" i="1">
                  <a:solidFill>
                    <a:srgbClr val="000000"/>
                  </a:solidFill>
                  <a:latin typeface="Times New Roman" pitchFamily="18" charset="0"/>
                </a:rPr>
                <a:t>ti</a:t>
              </a:r>
              <a:endParaRPr lang="lt-LT"/>
            </a:p>
          </p:txBody>
        </p:sp>
        <p:sp>
          <p:nvSpPr>
            <p:cNvPr id="10274" name="Rectangle 52"/>
            <p:cNvSpPr>
              <a:spLocks noChangeArrowheads="1"/>
            </p:cNvSpPr>
            <p:nvPr/>
          </p:nvSpPr>
          <p:spPr bwMode="auto">
            <a:xfrm>
              <a:off x="3166" y="3394"/>
              <a:ext cx="79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100" i="1">
                  <a:solidFill>
                    <a:srgbClr val="000000"/>
                  </a:solidFill>
                  <a:latin typeface="Times New Roman" pitchFamily="18" charset="0"/>
                </a:rPr>
                <a:t>u</a:t>
              </a:r>
              <a:endParaRPr lang="lt-LT"/>
            </a:p>
          </p:txBody>
        </p:sp>
        <p:sp>
          <p:nvSpPr>
            <p:cNvPr id="10275" name="Rectangle 53"/>
            <p:cNvSpPr>
              <a:spLocks noChangeArrowheads="1"/>
            </p:cNvSpPr>
            <p:nvPr/>
          </p:nvSpPr>
          <p:spPr bwMode="auto">
            <a:xfrm>
              <a:off x="3119" y="3303"/>
              <a:ext cx="98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i="1">
                  <a:solidFill>
                    <a:srgbClr val="000000"/>
                  </a:solidFill>
                  <a:latin typeface="Times New Roman" pitchFamily="18" charset="0"/>
                </a:rPr>
                <a:t>f</a:t>
              </a:r>
              <a:endParaRPr lang="lt-LT"/>
            </a:p>
          </p:txBody>
        </p:sp>
        <p:sp>
          <p:nvSpPr>
            <p:cNvPr id="10276" name="Rectangle 54"/>
            <p:cNvSpPr>
              <a:spLocks noChangeArrowheads="1"/>
            </p:cNvSpPr>
            <p:nvPr/>
          </p:nvSpPr>
          <p:spPr bwMode="auto">
            <a:xfrm>
              <a:off x="4192" y="3320"/>
              <a:ext cx="42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8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10277" name="Rectangle 55"/>
            <p:cNvSpPr>
              <a:spLocks noChangeArrowheads="1"/>
            </p:cNvSpPr>
            <p:nvPr/>
          </p:nvSpPr>
          <p:spPr bwMode="auto">
            <a:xfrm>
              <a:off x="3975" y="3278"/>
              <a:ext cx="147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1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lt-LT"/>
            </a:p>
          </p:txBody>
        </p:sp>
        <p:sp>
          <p:nvSpPr>
            <p:cNvPr id="10278" name="Rectangle 56"/>
            <p:cNvSpPr>
              <a:spLocks noChangeArrowheads="1"/>
            </p:cNvSpPr>
            <p:nvPr/>
          </p:nvSpPr>
          <p:spPr bwMode="auto">
            <a:xfrm>
              <a:off x="3215" y="3394"/>
              <a:ext cx="58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1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10279" name="Rectangle 57"/>
            <p:cNvSpPr>
              <a:spLocks noChangeArrowheads="1"/>
            </p:cNvSpPr>
            <p:nvPr/>
          </p:nvSpPr>
          <p:spPr bwMode="auto">
            <a:xfrm>
              <a:off x="3826" y="3303"/>
              <a:ext cx="202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lt-LT"/>
            </a:p>
          </p:txBody>
        </p:sp>
        <p:sp>
          <p:nvSpPr>
            <p:cNvPr id="10280" name="Rectangle 58"/>
            <p:cNvSpPr>
              <a:spLocks noChangeArrowheads="1"/>
            </p:cNvSpPr>
            <p:nvPr/>
          </p:nvSpPr>
          <p:spPr bwMode="auto">
            <a:xfrm>
              <a:off x="3653" y="3303"/>
              <a:ext cx="130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lt-LT"/>
            </a:p>
          </p:txBody>
        </p:sp>
        <p:sp>
          <p:nvSpPr>
            <p:cNvPr id="10281" name="Rectangle 59"/>
            <p:cNvSpPr>
              <a:spLocks noChangeArrowheads="1"/>
            </p:cNvSpPr>
            <p:nvPr/>
          </p:nvSpPr>
          <p:spPr bwMode="auto">
            <a:xfrm>
              <a:off x="3422" y="3303"/>
              <a:ext cx="242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lt-LT"/>
            </a:p>
          </p:txBody>
        </p:sp>
        <p:sp>
          <p:nvSpPr>
            <p:cNvPr id="10282" name="Rectangle 60"/>
            <p:cNvSpPr>
              <a:spLocks noChangeArrowheads="1"/>
            </p:cNvSpPr>
            <p:nvPr/>
          </p:nvSpPr>
          <p:spPr bwMode="auto">
            <a:xfrm>
              <a:off x="3047" y="3303"/>
              <a:ext cx="130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lt-LT"/>
            </a:p>
          </p:txBody>
        </p:sp>
        <p:sp>
          <p:nvSpPr>
            <p:cNvPr id="10283" name="Rectangle 61"/>
            <p:cNvSpPr>
              <a:spLocks noChangeArrowheads="1"/>
            </p:cNvSpPr>
            <p:nvPr/>
          </p:nvSpPr>
          <p:spPr bwMode="auto">
            <a:xfrm>
              <a:off x="3736" y="3287"/>
              <a:ext cx="165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lt-LT"/>
            </a:p>
          </p:txBody>
        </p:sp>
        <p:sp>
          <p:nvSpPr>
            <p:cNvPr id="10284" name="Rectangle 62"/>
            <p:cNvSpPr>
              <a:spLocks noChangeArrowheads="1"/>
            </p:cNvSpPr>
            <p:nvPr/>
          </p:nvSpPr>
          <p:spPr bwMode="auto">
            <a:xfrm>
              <a:off x="3312" y="3287"/>
              <a:ext cx="165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dirty="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lt-LT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/>
      <p:bldP spid="30" grpId="0"/>
      <p:bldP spid="33" grpId="0" animBg="1"/>
      <p:bldP spid="3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905000"/>
            <a:ext cx="29210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Физикохимическая модель</a:t>
            </a:r>
            <a:endParaRPr lang="lt-LT" sz="4000" dirty="0" smtClean="0"/>
          </a:p>
        </p:txBody>
      </p:sp>
      <p:sp>
        <p:nvSpPr>
          <p:cNvPr id="13317" name="Content Placeholder 2"/>
          <p:cNvSpPr>
            <a:spLocks noGrp="1"/>
          </p:cNvSpPr>
          <p:nvPr>
            <p:ph idx="1"/>
          </p:nvPr>
        </p:nvSpPr>
        <p:spPr>
          <a:xfrm>
            <a:off x="914400" y="1828800"/>
            <a:ext cx="4191000" cy="4525963"/>
          </a:xfrm>
        </p:spPr>
        <p:txBody>
          <a:bodyPr/>
          <a:lstStyle/>
          <a:p>
            <a:r>
              <a:rPr lang="ru-RU" sz="2400" dirty="0" smtClean="0"/>
              <a:t>Неэелектролиты</a:t>
            </a:r>
            <a:r>
              <a:rPr lang="lt-LT" sz="2400" dirty="0" smtClean="0"/>
              <a:t>:</a:t>
            </a:r>
            <a:endParaRPr lang="lt-LT" sz="2000" dirty="0" smtClean="0"/>
          </a:p>
          <a:p>
            <a:pPr lvl="1"/>
            <a:endParaRPr lang="lt-LT" sz="2000" dirty="0" smtClean="0"/>
          </a:p>
          <a:p>
            <a:pPr lvl="1"/>
            <a:endParaRPr lang="lt-LT" sz="2000" dirty="0" smtClean="0"/>
          </a:p>
          <a:p>
            <a:endParaRPr lang="ru-RU" sz="2400" dirty="0" smtClean="0"/>
          </a:p>
          <a:p>
            <a:r>
              <a:rPr lang="ru-RU" sz="2400" dirty="0" smtClean="0"/>
              <a:t>Электролиты</a:t>
            </a:r>
            <a:r>
              <a:rPr lang="lt-LT" sz="2400" dirty="0" smtClean="0"/>
              <a:t>:</a:t>
            </a:r>
            <a:endParaRPr lang="lt-LT" sz="2000" dirty="0" smtClean="0"/>
          </a:p>
          <a:p>
            <a:endParaRPr lang="lt-LT" dirty="0" smtClean="0"/>
          </a:p>
          <a:p>
            <a:endParaRPr lang="lt-LT" dirty="0" smtClean="0"/>
          </a:p>
        </p:txBody>
      </p:sp>
      <p:grpSp>
        <p:nvGrpSpPr>
          <p:cNvPr id="2" name="Group 10"/>
          <p:cNvGrpSpPr>
            <a:grpSpLocks noChangeAspect="1"/>
          </p:cNvGrpSpPr>
          <p:nvPr/>
        </p:nvGrpSpPr>
        <p:grpSpPr bwMode="auto">
          <a:xfrm>
            <a:off x="1219200" y="2636912"/>
            <a:ext cx="3127375" cy="533400"/>
            <a:chOff x="432" y="2304"/>
            <a:chExt cx="1970" cy="336"/>
          </a:xfrm>
        </p:grpSpPr>
        <p:sp>
          <p:nvSpPr>
            <p:cNvPr id="46108" name="AutoShape 9"/>
            <p:cNvSpPr>
              <a:spLocks noChangeAspect="1" noChangeArrowheads="1" noTextEdit="1"/>
            </p:cNvSpPr>
            <p:nvPr/>
          </p:nvSpPr>
          <p:spPr bwMode="auto">
            <a:xfrm>
              <a:off x="432" y="2304"/>
              <a:ext cx="1970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6109" name="Rectangle 11"/>
            <p:cNvSpPr>
              <a:spLocks noChangeArrowheads="1"/>
            </p:cNvSpPr>
            <p:nvPr/>
          </p:nvSpPr>
          <p:spPr bwMode="auto">
            <a:xfrm>
              <a:off x="2242" y="2342"/>
              <a:ext cx="211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lt-LT"/>
            </a:p>
          </p:txBody>
        </p:sp>
        <p:sp>
          <p:nvSpPr>
            <p:cNvPr id="46110" name="Rectangle 12"/>
            <p:cNvSpPr>
              <a:spLocks noChangeArrowheads="1"/>
            </p:cNvSpPr>
            <p:nvPr/>
          </p:nvSpPr>
          <p:spPr bwMode="auto">
            <a:xfrm>
              <a:off x="1775" y="2342"/>
              <a:ext cx="176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 i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lt-LT"/>
            </a:p>
          </p:txBody>
        </p:sp>
        <p:sp>
          <p:nvSpPr>
            <p:cNvPr id="46111" name="Rectangle 13"/>
            <p:cNvSpPr>
              <a:spLocks noChangeArrowheads="1"/>
            </p:cNvSpPr>
            <p:nvPr/>
          </p:nvSpPr>
          <p:spPr bwMode="auto">
            <a:xfrm>
              <a:off x="1426" y="2342"/>
              <a:ext cx="176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 i="1">
                  <a:solidFill>
                    <a:srgbClr val="000000"/>
                  </a:solidFill>
                  <a:latin typeface="Times New Roman" pitchFamily="18" charset="0"/>
                </a:rPr>
                <a:t>c</a:t>
              </a:r>
              <a:endParaRPr lang="lt-LT"/>
            </a:p>
          </p:txBody>
        </p:sp>
        <p:sp>
          <p:nvSpPr>
            <p:cNvPr id="46112" name="Rectangle 14"/>
            <p:cNvSpPr>
              <a:spLocks noChangeArrowheads="1"/>
            </p:cNvSpPr>
            <p:nvPr/>
          </p:nvSpPr>
          <p:spPr bwMode="auto">
            <a:xfrm>
              <a:off x="753" y="2342"/>
              <a:ext cx="223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 i="1" dirty="0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lt-LT" dirty="0"/>
            </a:p>
          </p:txBody>
        </p:sp>
        <p:sp>
          <p:nvSpPr>
            <p:cNvPr id="46113" name="Rectangle 15"/>
            <p:cNvSpPr>
              <a:spLocks noChangeArrowheads="1"/>
            </p:cNvSpPr>
            <p:nvPr/>
          </p:nvSpPr>
          <p:spPr bwMode="auto">
            <a:xfrm>
              <a:off x="1515" y="2468"/>
              <a:ext cx="10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 i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lt-LT"/>
            </a:p>
          </p:txBody>
        </p:sp>
        <p:sp>
          <p:nvSpPr>
            <p:cNvPr id="46114" name="Rectangle 16"/>
            <p:cNvSpPr>
              <a:spLocks noChangeArrowheads="1"/>
            </p:cNvSpPr>
            <p:nvPr/>
          </p:nvSpPr>
          <p:spPr bwMode="auto">
            <a:xfrm>
              <a:off x="917" y="2327"/>
              <a:ext cx="10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 i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lt-LT"/>
            </a:p>
          </p:txBody>
        </p:sp>
        <p:sp>
          <p:nvSpPr>
            <p:cNvPr id="46115" name="Rectangle 17"/>
            <p:cNvSpPr>
              <a:spLocks noChangeArrowheads="1"/>
            </p:cNvSpPr>
            <p:nvPr/>
          </p:nvSpPr>
          <p:spPr bwMode="auto">
            <a:xfrm>
              <a:off x="998" y="2468"/>
              <a:ext cx="22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 i="1">
                  <a:solidFill>
                    <a:srgbClr val="000000"/>
                  </a:solidFill>
                  <a:latin typeface="Times New Roman" pitchFamily="18" charset="0"/>
                </a:rPr>
                <a:t>app</a:t>
              </a:r>
              <a:endParaRPr lang="lt-LT"/>
            </a:p>
          </p:txBody>
        </p:sp>
        <p:sp>
          <p:nvSpPr>
            <p:cNvPr id="46116" name="Rectangle 18"/>
            <p:cNvSpPr>
              <a:spLocks noChangeArrowheads="1"/>
            </p:cNvSpPr>
            <p:nvPr/>
          </p:nvSpPr>
          <p:spPr bwMode="auto">
            <a:xfrm>
              <a:off x="898" y="2468"/>
              <a:ext cx="10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 i="1">
                  <a:solidFill>
                    <a:srgbClr val="000000"/>
                  </a:solidFill>
                  <a:latin typeface="Times New Roman" pitchFamily="18" charset="0"/>
                </a:rPr>
                <a:t>b</a:t>
              </a:r>
              <a:endParaRPr lang="lt-LT"/>
            </a:p>
          </p:txBody>
        </p:sp>
        <p:sp>
          <p:nvSpPr>
            <p:cNvPr id="46117" name="Rectangle 19"/>
            <p:cNvSpPr>
              <a:spLocks noChangeArrowheads="1"/>
            </p:cNvSpPr>
            <p:nvPr/>
          </p:nvSpPr>
          <p:spPr bwMode="auto">
            <a:xfrm>
              <a:off x="1948" y="2341"/>
              <a:ext cx="349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lt-LT"/>
            </a:p>
          </p:txBody>
        </p:sp>
        <p:sp>
          <p:nvSpPr>
            <p:cNvPr id="46118" name="Rectangle 20"/>
            <p:cNvSpPr>
              <a:spLocks noChangeArrowheads="1"/>
            </p:cNvSpPr>
            <p:nvPr/>
          </p:nvSpPr>
          <p:spPr bwMode="auto">
            <a:xfrm>
              <a:off x="459" y="2341"/>
              <a:ext cx="349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lt-LT"/>
            </a:p>
          </p:txBody>
        </p:sp>
        <p:sp>
          <p:nvSpPr>
            <p:cNvPr id="46119" name="Rectangle 21"/>
            <p:cNvSpPr>
              <a:spLocks noChangeArrowheads="1"/>
            </p:cNvSpPr>
            <p:nvPr/>
          </p:nvSpPr>
          <p:spPr bwMode="auto">
            <a:xfrm>
              <a:off x="1853" y="2468"/>
              <a:ext cx="10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lt-LT"/>
            </a:p>
          </p:txBody>
        </p:sp>
        <p:sp>
          <p:nvSpPr>
            <p:cNvPr id="46120" name="Rectangle 22"/>
            <p:cNvSpPr>
              <a:spLocks noChangeArrowheads="1"/>
            </p:cNvSpPr>
            <p:nvPr/>
          </p:nvSpPr>
          <p:spPr bwMode="auto">
            <a:xfrm>
              <a:off x="1180" y="2468"/>
              <a:ext cx="7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>
                  <a:solidFill>
                    <a:srgbClr val="000000"/>
                  </a:solidFill>
                  <a:latin typeface="Times New Roman" pitchFamily="18" charset="0"/>
                </a:rPr>
                <a:t>.</a:t>
              </a:r>
              <a:endParaRPr lang="lt-LT"/>
            </a:p>
          </p:txBody>
        </p:sp>
        <p:sp>
          <p:nvSpPr>
            <p:cNvPr id="46121" name="Rectangle 23"/>
            <p:cNvSpPr>
              <a:spLocks noChangeArrowheads="1"/>
            </p:cNvSpPr>
            <p:nvPr/>
          </p:nvSpPr>
          <p:spPr bwMode="auto">
            <a:xfrm>
              <a:off x="964" y="2468"/>
              <a:ext cx="7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46122" name="Rectangle 24"/>
            <p:cNvSpPr>
              <a:spLocks noChangeArrowheads="1"/>
            </p:cNvSpPr>
            <p:nvPr/>
          </p:nvSpPr>
          <p:spPr bwMode="auto">
            <a:xfrm>
              <a:off x="1630" y="2319"/>
              <a:ext cx="239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lt-LT"/>
            </a:p>
          </p:txBody>
        </p:sp>
        <p:sp>
          <p:nvSpPr>
            <p:cNvPr id="46123" name="Rectangle 25"/>
            <p:cNvSpPr>
              <a:spLocks noChangeArrowheads="1"/>
            </p:cNvSpPr>
            <p:nvPr/>
          </p:nvSpPr>
          <p:spPr bwMode="auto">
            <a:xfrm>
              <a:off x="1271" y="2319"/>
              <a:ext cx="239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lt-LT"/>
            </a:p>
          </p:txBody>
        </p:sp>
      </p:grpSp>
      <p:grpSp>
        <p:nvGrpSpPr>
          <p:cNvPr id="3" name="Group 29"/>
          <p:cNvGrpSpPr>
            <a:grpSpLocks noChangeAspect="1"/>
          </p:cNvGrpSpPr>
          <p:nvPr/>
        </p:nvGrpSpPr>
        <p:grpSpPr bwMode="auto">
          <a:xfrm>
            <a:off x="1295400" y="4221088"/>
            <a:ext cx="3422650" cy="533400"/>
            <a:chOff x="1802" y="1992"/>
            <a:chExt cx="2156" cy="336"/>
          </a:xfrm>
        </p:grpSpPr>
        <p:sp>
          <p:nvSpPr>
            <p:cNvPr id="46089" name="AutoShape 28"/>
            <p:cNvSpPr>
              <a:spLocks noChangeAspect="1" noChangeArrowheads="1" noTextEdit="1"/>
            </p:cNvSpPr>
            <p:nvPr/>
          </p:nvSpPr>
          <p:spPr bwMode="auto">
            <a:xfrm>
              <a:off x="1802" y="1992"/>
              <a:ext cx="2156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46090" name="Rectangle 30"/>
            <p:cNvSpPr>
              <a:spLocks noChangeArrowheads="1"/>
            </p:cNvSpPr>
            <p:nvPr/>
          </p:nvSpPr>
          <p:spPr bwMode="auto">
            <a:xfrm>
              <a:off x="3877" y="2156"/>
              <a:ext cx="8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lt-LT"/>
            </a:p>
          </p:txBody>
        </p:sp>
        <p:sp>
          <p:nvSpPr>
            <p:cNvPr id="46091" name="Rectangle 31"/>
            <p:cNvSpPr>
              <a:spLocks noChangeArrowheads="1"/>
            </p:cNvSpPr>
            <p:nvPr/>
          </p:nvSpPr>
          <p:spPr bwMode="auto">
            <a:xfrm>
              <a:off x="3254" y="2015"/>
              <a:ext cx="10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 i="1">
                  <a:solidFill>
                    <a:srgbClr val="000000"/>
                  </a:solidFill>
                  <a:latin typeface="Times New Roman" pitchFamily="18" charset="0"/>
                </a:rPr>
                <a:t>o</a:t>
              </a:r>
              <a:endParaRPr lang="lt-LT"/>
            </a:p>
          </p:txBody>
        </p:sp>
        <p:sp>
          <p:nvSpPr>
            <p:cNvPr id="46092" name="Rectangle 32"/>
            <p:cNvSpPr>
              <a:spLocks noChangeArrowheads="1"/>
            </p:cNvSpPr>
            <p:nvPr/>
          </p:nvSpPr>
          <p:spPr bwMode="auto">
            <a:xfrm>
              <a:off x="3335" y="2156"/>
              <a:ext cx="22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 i="1">
                  <a:solidFill>
                    <a:srgbClr val="000000"/>
                  </a:solidFill>
                  <a:latin typeface="Times New Roman" pitchFamily="18" charset="0"/>
                </a:rPr>
                <a:t>app</a:t>
              </a:r>
              <a:endParaRPr lang="lt-LT"/>
            </a:p>
          </p:txBody>
        </p:sp>
        <p:sp>
          <p:nvSpPr>
            <p:cNvPr id="46093" name="Rectangle 33"/>
            <p:cNvSpPr>
              <a:spLocks noChangeArrowheads="1"/>
            </p:cNvSpPr>
            <p:nvPr/>
          </p:nvSpPr>
          <p:spPr bwMode="auto">
            <a:xfrm>
              <a:off x="3235" y="2156"/>
              <a:ext cx="10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 i="1">
                  <a:solidFill>
                    <a:srgbClr val="000000"/>
                  </a:solidFill>
                  <a:latin typeface="Times New Roman" pitchFamily="18" charset="0"/>
                </a:rPr>
                <a:t>b</a:t>
              </a:r>
              <a:endParaRPr lang="lt-LT"/>
            </a:p>
          </p:txBody>
        </p:sp>
        <p:sp>
          <p:nvSpPr>
            <p:cNvPr id="46094" name="Rectangle 34"/>
            <p:cNvSpPr>
              <a:spLocks noChangeArrowheads="1"/>
            </p:cNvSpPr>
            <p:nvPr/>
          </p:nvSpPr>
          <p:spPr bwMode="auto">
            <a:xfrm>
              <a:off x="2286" y="2015"/>
              <a:ext cx="81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 i="1">
                  <a:solidFill>
                    <a:srgbClr val="000000"/>
                  </a:solidFill>
                  <a:latin typeface="Times New Roman" pitchFamily="18" charset="0"/>
                </a:rPr>
                <a:t>i</a:t>
              </a:r>
              <a:endParaRPr lang="lt-LT"/>
            </a:p>
          </p:txBody>
        </p:sp>
        <p:sp>
          <p:nvSpPr>
            <p:cNvPr id="46095" name="Rectangle 35"/>
            <p:cNvSpPr>
              <a:spLocks noChangeArrowheads="1"/>
            </p:cNvSpPr>
            <p:nvPr/>
          </p:nvSpPr>
          <p:spPr bwMode="auto">
            <a:xfrm>
              <a:off x="2369" y="2156"/>
              <a:ext cx="22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 i="1">
                  <a:solidFill>
                    <a:srgbClr val="000000"/>
                  </a:solidFill>
                  <a:latin typeface="Times New Roman" pitchFamily="18" charset="0"/>
                </a:rPr>
                <a:t>app</a:t>
              </a:r>
              <a:endParaRPr lang="lt-LT"/>
            </a:p>
          </p:txBody>
        </p:sp>
        <p:sp>
          <p:nvSpPr>
            <p:cNvPr id="46096" name="Rectangle 36"/>
            <p:cNvSpPr>
              <a:spLocks noChangeArrowheads="1"/>
            </p:cNvSpPr>
            <p:nvPr/>
          </p:nvSpPr>
          <p:spPr bwMode="auto">
            <a:xfrm>
              <a:off x="2269" y="2156"/>
              <a:ext cx="10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 i="1">
                  <a:solidFill>
                    <a:srgbClr val="000000"/>
                  </a:solidFill>
                  <a:latin typeface="Times New Roman" pitchFamily="18" charset="0"/>
                </a:rPr>
                <a:t>b</a:t>
              </a:r>
              <a:endParaRPr lang="lt-LT"/>
            </a:p>
          </p:txBody>
        </p:sp>
        <p:sp>
          <p:nvSpPr>
            <p:cNvPr id="46097" name="Rectangle 37"/>
            <p:cNvSpPr>
              <a:spLocks noChangeArrowheads="1"/>
            </p:cNvSpPr>
            <p:nvPr/>
          </p:nvSpPr>
          <p:spPr bwMode="auto">
            <a:xfrm>
              <a:off x="3090" y="2030"/>
              <a:ext cx="222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lt-LT"/>
            </a:p>
          </p:txBody>
        </p:sp>
        <p:sp>
          <p:nvSpPr>
            <p:cNvPr id="46098" name="Rectangle 38"/>
            <p:cNvSpPr>
              <a:spLocks noChangeArrowheads="1"/>
            </p:cNvSpPr>
            <p:nvPr/>
          </p:nvSpPr>
          <p:spPr bwMode="auto">
            <a:xfrm>
              <a:off x="2124" y="2030"/>
              <a:ext cx="222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 i="1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lt-LT"/>
            </a:p>
          </p:txBody>
        </p:sp>
        <p:sp>
          <p:nvSpPr>
            <p:cNvPr id="46099" name="Rectangle 39"/>
            <p:cNvSpPr>
              <a:spLocks noChangeArrowheads="1"/>
            </p:cNvSpPr>
            <p:nvPr/>
          </p:nvSpPr>
          <p:spPr bwMode="auto">
            <a:xfrm>
              <a:off x="3743" y="2007"/>
              <a:ext cx="251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endParaRPr lang="lt-LT"/>
            </a:p>
          </p:txBody>
        </p:sp>
        <p:sp>
          <p:nvSpPr>
            <p:cNvPr id="46100" name="Rectangle 40"/>
            <p:cNvSpPr>
              <a:spLocks noChangeArrowheads="1"/>
            </p:cNvSpPr>
            <p:nvPr/>
          </p:nvSpPr>
          <p:spPr bwMode="auto">
            <a:xfrm>
              <a:off x="3595" y="2007"/>
              <a:ext cx="239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lt-LT"/>
            </a:p>
          </p:txBody>
        </p:sp>
        <p:sp>
          <p:nvSpPr>
            <p:cNvPr id="46101" name="Rectangle 41"/>
            <p:cNvSpPr>
              <a:spLocks noChangeArrowheads="1"/>
            </p:cNvSpPr>
            <p:nvPr/>
          </p:nvSpPr>
          <p:spPr bwMode="auto">
            <a:xfrm>
              <a:off x="2642" y="2007"/>
              <a:ext cx="239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lt-LT"/>
            </a:p>
          </p:txBody>
        </p:sp>
        <p:sp>
          <p:nvSpPr>
            <p:cNvPr id="46102" name="Rectangle 42"/>
            <p:cNvSpPr>
              <a:spLocks noChangeArrowheads="1"/>
            </p:cNvSpPr>
            <p:nvPr/>
          </p:nvSpPr>
          <p:spPr bwMode="auto">
            <a:xfrm>
              <a:off x="3517" y="2156"/>
              <a:ext cx="7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>
                  <a:solidFill>
                    <a:srgbClr val="000000"/>
                  </a:solidFill>
                  <a:latin typeface="Times New Roman" pitchFamily="18" charset="0"/>
                </a:rPr>
                <a:t>.</a:t>
              </a:r>
              <a:endParaRPr lang="lt-LT"/>
            </a:p>
          </p:txBody>
        </p:sp>
        <p:sp>
          <p:nvSpPr>
            <p:cNvPr id="46103" name="Rectangle 43"/>
            <p:cNvSpPr>
              <a:spLocks noChangeArrowheads="1"/>
            </p:cNvSpPr>
            <p:nvPr/>
          </p:nvSpPr>
          <p:spPr bwMode="auto">
            <a:xfrm>
              <a:off x="3300" y="2156"/>
              <a:ext cx="7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46104" name="Rectangle 44"/>
            <p:cNvSpPr>
              <a:spLocks noChangeArrowheads="1"/>
            </p:cNvSpPr>
            <p:nvPr/>
          </p:nvSpPr>
          <p:spPr bwMode="auto">
            <a:xfrm>
              <a:off x="2551" y="2156"/>
              <a:ext cx="7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>
                  <a:solidFill>
                    <a:srgbClr val="000000"/>
                  </a:solidFill>
                  <a:latin typeface="Times New Roman" pitchFamily="18" charset="0"/>
                </a:rPr>
                <a:t>.</a:t>
              </a:r>
              <a:endParaRPr lang="lt-LT"/>
            </a:p>
          </p:txBody>
        </p:sp>
        <p:sp>
          <p:nvSpPr>
            <p:cNvPr id="46105" name="Rectangle 45"/>
            <p:cNvSpPr>
              <a:spLocks noChangeArrowheads="1"/>
            </p:cNvSpPr>
            <p:nvPr/>
          </p:nvSpPr>
          <p:spPr bwMode="auto">
            <a:xfrm>
              <a:off x="2334" y="2156"/>
              <a:ext cx="7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500">
                  <a:solidFill>
                    <a:srgbClr val="000000"/>
                  </a:solidFill>
                  <a:latin typeface="Times New Roman" pitchFamily="18" charset="0"/>
                </a:rPr>
                <a:t>,</a:t>
              </a:r>
              <a:endParaRPr lang="lt-LT"/>
            </a:p>
          </p:txBody>
        </p:sp>
        <p:sp>
          <p:nvSpPr>
            <p:cNvPr id="46106" name="Rectangle 46"/>
            <p:cNvSpPr>
              <a:spLocks noChangeArrowheads="1"/>
            </p:cNvSpPr>
            <p:nvPr/>
          </p:nvSpPr>
          <p:spPr bwMode="auto">
            <a:xfrm>
              <a:off x="2796" y="2029"/>
              <a:ext cx="349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lt-LT"/>
            </a:p>
          </p:txBody>
        </p:sp>
        <p:sp>
          <p:nvSpPr>
            <p:cNvPr id="46107" name="Rectangle 47"/>
            <p:cNvSpPr>
              <a:spLocks noChangeArrowheads="1"/>
            </p:cNvSpPr>
            <p:nvPr/>
          </p:nvSpPr>
          <p:spPr bwMode="auto">
            <a:xfrm>
              <a:off x="1830" y="2029"/>
              <a:ext cx="349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5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lt-LT"/>
            </a:p>
          </p:txBody>
        </p:sp>
      </p:grpSp>
      <p:sp>
        <p:nvSpPr>
          <p:cNvPr id="46087" name="AutoShape 174"/>
          <p:cNvSpPr>
            <a:spLocks noChangeAspect="1" noChangeArrowheads="1"/>
          </p:cNvSpPr>
          <p:nvPr/>
        </p:nvSpPr>
        <p:spPr bwMode="auto">
          <a:xfrm>
            <a:off x="5105400" y="1981200"/>
            <a:ext cx="27384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t-LT"/>
          </a:p>
        </p:txBody>
      </p:sp>
      <p:sp>
        <p:nvSpPr>
          <p:cNvPr id="46088" name="AutoShape 298"/>
          <p:cNvSpPr>
            <a:spLocks noChangeAspect="1" noChangeArrowheads="1"/>
          </p:cNvSpPr>
          <p:nvPr/>
        </p:nvSpPr>
        <p:spPr bwMode="auto">
          <a:xfrm>
            <a:off x="4953000" y="1905000"/>
            <a:ext cx="27384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t-L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4074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Статистика: </a:t>
            </a:r>
            <a:r>
              <a:rPr lang="lt-LT" dirty="0" smtClean="0"/>
              <a:t>p</a:t>
            </a:r>
            <a:r>
              <a:rPr lang="lt-LT" i="1" dirty="0" smtClean="0"/>
              <a:t>f</a:t>
            </a:r>
            <a:r>
              <a:rPr lang="lt-LT" i="1" baseline="-25000" dirty="0" smtClean="0"/>
              <a:t>u,</a:t>
            </a:r>
            <a:r>
              <a:rPr lang="en-US" i="1" baseline="-25000" dirty="0" err="1" smtClean="0"/>
              <a:t>br</a:t>
            </a:r>
            <a:endParaRPr lang="lt-LT" dirty="0" smtClean="0"/>
          </a:p>
        </p:txBody>
      </p:sp>
      <p:sp>
        <p:nvSpPr>
          <p:cNvPr id="47107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340768"/>
            <a:ext cx="4343400" cy="15240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Обучающий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</a:t>
            </a:r>
            <a:r>
              <a:rPr lang="lt-LT" sz="2400" dirty="0" smtClean="0"/>
              <a:t>3</a:t>
            </a:r>
            <a:r>
              <a:rPr lang="en-US" sz="2400" dirty="0" smtClean="0"/>
              <a:t>33 </a:t>
            </a:r>
            <a:endParaRPr lang="ru-RU" sz="2400" dirty="0" smtClean="0"/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</a:t>
            </a:r>
            <a:r>
              <a:rPr lang="lt-LT" sz="2400" dirty="0" smtClean="0"/>
              <a:t>7</a:t>
            </a:r>
            <a:r>
              <a:rPr lang="en-US" sz="2400" dirty="0" smtClean="0"/>
              <a:t>5</a:t>
            </a:r>
          </a:p>
          <a:p>
            <a:pPr eaLnBrk="1" hangingPunct="1"/>
            <a:r>
              <a:rPr lang="lt-LT" sz="2400" dirty="0" smtClean="0"/>
              <a:t>RMSE = 0.</a:t>
            </a:r>
            <a:r>
              <a:rPr lang="en-US" sz="2400" dirty="0" smtClean="0"/>
              <a:t>38 </a:t>
            </a:r>
          </a:p>
        </p:txBody>
      </p:sp>
      <p:sp>
        <p:nvSpPr>
          <p:cNvPr id="47108" name="Content Placeholder 4"/>
          <p:cNvSpPr>
            <a:spLocks noGrp="1"/>
          </p:cNvSpPr>
          <p:nvPr>
            <p:ph sz="half" idx="2"/>
          </p:nvPr>
        </p:nvSpPr>
        <p:spPr>
          <a:xfrm>
            <a:off x="4614863" y="1340768"/>
            <a:ext cx="4376737" cy="16002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Проверочный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137</a:t>
            </a:r>
            <a:endParaRPr lang="lt-LT" sz="2400" dirty="0" smtClean="0"/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0.74</a:t>
            </a:r>
          </a:p>
          <a:p>
            <a:pPr eaLnBrk="1" hangingPunct="1"/>
            <a:r>
              <a:rPr lang="lt-LT" sz="2400" dirty="0" smtClean="0"/>
              <a:t>RMSE = 0.</a:t>
            </a:r>
            <a:r>
              <a:rPr lang="en-US" sz="2400" dirty="0" smtClean="0"/>
              <a:t>39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0" y="32766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4191000" y="32766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4074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Статистика: </a:t>
            </a:r>
            <a:r>
              <a:rPr lang="en-US" dirty="0" smtClean="0"/>
              <a:t>log </a:t>
            </a:r>
            <a:r>
              <a:rPr lang="en-US" i="1" dirty="0" smtClean="0"/>
              <a:t>BB</a:t>
            </a:r>
            <a:endParaRPr lang="lt-LT" dirty="0" smtClean="0"/>
          </a:p>
        </p:txBody>
      </p:sp>
      <p:sp>
        <p:nvSpPr>
          <p:cNvPr id="48131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340768"/>
            <a:ext cx="4343400" cy="15240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Обучающий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lt-LT" sz="2400" dirty="0" smtClean="0"/>
              <a:t>N = 3</a:t>
            </a:r>
            <a:r>
              <a:rPr lang="en-US" sz="2400" dirty="0" smtClean="0"/>
              <a:t>33</a:t>
            </a:r>
            <a:endParaRPr lang="lt-LT" sz="2400" dirty="0" smtClean="0"/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0.52</a:t>
            </a:r>
            <a:endParaRPr lang="lt-LT" sz="2400" dirty="0" smtClean="0"/>
          </a:p>
          <a:p>
            <a:pPr eaLnBrk="1" hangingPunct="1"/>
            <a:r>
              <a:rPr lang="lt-LT" sz="2400" dirty="0" smtClean="0"/>
              <a:t>RMSE = 0.</a:t>
            </a:r>
            <a:r>
              <a:rPr lang="en-US" sz="2400" dirty="0" smtClean="0"/>
              <a:t>38 </a:t>
            </a:r>
          </a:p>
        </p:txBody>
      </p:sp>
      <p:sp>
        <p:nvSpPr>
          <p:cNvPr id="48132" name="Content Placeholder 4"/>
          <p:cNvSpPr>
            <a:spLocks noGrp="1"/>
          </p:cNvSpPr>
          <p:nvPr>
            <p:ph sz="half" idx="2"/>
          </p:nvPr>
        </p:nvSpPr>
        <p:spPr>
          <a:xfrm>
            <a:off x="4614863" y="1340768"/>
            <a:ext cx="4376737" cy="16002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Проверочный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lt-LT" sz="2400" i="1" dirty="0" smtClean="0"/>
              <a:t>N</a:t>
            </a:r>
            <a:r>
              <a:rPr lang="lt-LT" sz="2400" dirty="0" smtClean="0"/>
              <a:t> =</a:t>
            </a:r>
            <a:r>
              <a:rPr lang="en-US" sz="2400" dirty="0" smtClean="0"/>
              <a:t>137</a:t>
            </a:r>
            <a:endParaRPr lang="lt-LT" sz="2400" dirty="0" smtClean="0"/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0.54</a:t>
            </a:r>
            <a:endParaRPr lang="lt-LT" sz="2400" dirty="0" smtClean="0"/>
          </a:p>
          <a:p>
            <a:pPr eaLnBrk="1" hangingPunct="1"/>
            <a:r>
              <a:rPr lang="lt-LT" sz="2400" dirty="0" smtClean="0"/>
              <a:t>RMSE = 0.</a:t>
            </a:r>
            <a:r>
              <a:rPr lang="en-US" sz="2400" dirty="0" smtClean="0"/>
              <a:t>39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0" y="3284984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4267200" y="3284984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4074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Внешняя валидация</a:t>
            </a:r>
            <a:endParaRPr lang="lt-LT" dirty="0" smtClean="0"/>
          </a:p>
        </p:txBody>
      </p:sp>
      <p:sp>
        <p:nvSpPr>
          <p:cNvPr id="49155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343400" cy="1524000"/>
          </a:xfrm>
        </p:spPr>
        <p:txBody>
          <a:bodyPr/>
          <a:lstStyle/>
          <a:p>
            <a:pPr eaLnBrk="1" hangingPunct="1"/>
            <a:r>
              <a:rPr lang="lt-LT" sz="2400" i="1" dirty="0" smtClean="0"/>
              <a:t>N </a:t>
            </a:r>
            <a:r>
              <a:rPr lang="lt-LT" sz="2400" dirty="0" smtClean="0"/>
              <a:t>= 30 (</a:t>
            </a:r>
            <a:r>
              <a:rPr lang="lt-LT" sz="2400" i="1" dirty="0" err="1" smtClean="0"/>
              <a:t>f</a:t>
            </a:r>
            <a:r>
              <a:rPr lang="lt-LT" sz="2400" i="1" baseline="-25000" dirty="0" err="1" smtClean="0"/>
              <a:t>u,br</a:t>
            </a:r>
            <a:r>
              <a:rPr lang="lt-LT" sz="2400" dirty="0" smtClean="0"/>
              <a:t>) </a:t>
            </a:r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</a:t>
            </a:r>
            <a:r>
              <a:rPr lang="lt-LT" sz="2400" dirty="0" smtClean="0"/>
              <a:t>7</a:t>
            </a:r>
            <a:r>
              <a:rPr lang="en-US" sz="2400" dirty="0" smtClean="0"/>
              <a:t>2</a:t>
            </a:r>
            <a:endParaRPr lang="lt-LT" sz="2400" dirty="0" smtClean="0"/>
          </a:p>
          <a:p>
            <a:pPr eaLnBrk="1" hangingPunct="1"/>
            <a:r>
              <a:rPr lang="lt-LT" sz="2400" dirty="0" smtClean="0"/>
              <a:t>RMSE = 0.</a:t>
            </a:r>
            <a:r>
              <a:rPr lang="en-US" sz="2400" dirty="0" smtClean="0"/>
              <a:t>43 </a:t>
            </a:r>
          </a:p>
        </p:txBody>
      </p:sp>
      <p:sp>
        <p:nvSpPr>
          <p:cNvPr id="49156" name="Content Placeholder 4"/>
          <p:cNvSpPr>
            <a:spLocks noGrp="1"/>
          </p:cNvSpPr>
          <p:nvPr>
            <p:ph sz="half" idx="2"/>
          </p:nvPr>
        </p:nvSpPr>
        <p:spPr>
          <a:xfrm>
            <a:off x="4614863" y="1676400"/>
            <a:ext cx="4376737" cy="1600200"/>
          </a:xfrm>
        </p:spPr>
        <p:txBody>
          <a:bodyPr/>
          <a:lstStyle/>
          <a:p>
            <a:pPr eaLnBrk="1" hangingPunct="1"/>
            <a:r>
              <a:rPr lang="lt-LT" sz="2400" i="1" dirty="0" smtClean="0"/>
              <a:t>N </a:t>
            </a:r>
            <a:r>
              <a:rPr lang="lt-LT" sz="2400" dirty="0" smtClean="0"/>
              <a:t>= 21 (</a:t>
            </a:r>
            <a:r>
              <a:rPr lang="lt-LT" sz="2400" i="1" dirty="0" err="1" smtClean="0"/>
              <a:t>f</a:t>
            </a:r>
            <a:r>
              <a:rPr lang="lt-LT" sz="2400" i="1" baseline="-25000" dirty="0" err="1" smtClean="0"/>
              <a:t>u,br</a:t>
            </a:r>
            <a:r>
              <a:rPr lang="lt-LT" sz="2400" dirty="0" smtClean="0"/>
              <a:t>)</a:t>
            </a:r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0.71</a:t>
            </a:r>
            <a:endParaRPr lang="lt-LT" sz="2400" dirty="0" smtClean="0"/>
          </a:p>
          <a:p>
            <a:pPr eaLnBrk="1" hangingPunct="1"/>
            <a:r>
              <a:rPr lang="lt-LT" sz="2400" dirty="0" smtClean="0"/>
              <a:t>RMSE = 0.</a:t>
            </a:r>
            <a:r>
              <a:rPr lang="en-US" sz="2400" dirty="0" smtClean="0"/>
              <a:t>35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0" y="32766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/>
        </p:nvGraphicFramePr>
        <p:xfrm>
          <a:off x="4343400" y="32766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4074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Статистика: </a:t>
            </a:r>
            <a:r>
              <a:rPr lang="lt-LT" dirty="0" err="1" smtClean="0"/>
              <a:t>p</a:t>
            </a:r>
            <a:r>
              <a:rPr lang="lt-LT" i="1" dirty="0" err="1" smtClean="0"/>
              <a:t>f</a:t>
            </a:r>
            <a:r>
              <a:rPr lang="lt-LT" i="1" baseline="-25000" dirty="0" err="1" smtClean="0"/>
              <a:t>u,ti</a:t>
            </a:r>
            <a:endParaRPr lang="lt-LT" dirty="0" smtClean="0"/>
          </a:p>
        </p:txBody>
      </p:sp>
      <p:sp>
        <p:nvSpPr>
          <p:cNvPr id="50179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412776"/>
            <a:ext cx="4343400" cy="15240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Обучающий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</a:t>
            </a:r>
            <a:r>
              <a:rPr lang="lt-LT" sz="2400" dirty="0" smtClean="0"/>
              <a:t>3</a:t>
            </a:r>
            <a:r>
              <a:rPr lang="ru-RU" sz="2400" dirty="0" smtClean="0"/>
              <a:t>46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</a:t>
            </a:r>
            <a:r>
              <a:rPr lang="lt-LT" sz="2400" dirty="0" smtClean="0"/>
              <a:t>75</a:t>
            </a:r>
            <a:endParaRPr lang="ru-RU" sz="2400" dirty="0" smtClean="0"/>
          </a:p>
          <a:p>
            <a:pPr eaLnBrk="1" hangingPunct="1"/>
            <a:r>
              <a:rPr lang="lt-LT" sz="2400" dirty="0" smtClean="0"/>
              <a:t>RMSE = 0.44</a:t>
            </a:r>
            <a:r>
              <a:rPr lang="en-US" sz="2400" dirty="0" smtClean="0"/>
              <a:t> </a:t>
            </a:r>
          </a:p>
        </p:txBody>
      </p:sp>
      <p:sp>
        <p:nvSpPr>
          <p:cNvPr id="50180" name="Content Placeholder 4"/>
          <p:cNvSpPr>
            <a:spLocks noGrp="1"/>
          </p:cNvSpPr>
          <p:nvPr>
            <p:ph sz="half" idx="2"/>
          </p:nvPr>
        </p:nvSpPr>
        <p:spPr>
          <a:xfrm>
            <a:off x="4614863" y="1412776"/>
            <a:ext cx="4376737" cy="16002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Проверочный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1</a:t>
            </a:r>
            <a:r>
              <a:rPr lang="ru-RU" sz="2400" dirty="0" smtClean="0"/>
              <a:t>50</a:t>
            </a:r>
            <a:endParaRPr lang="lt-LT" sz="2400" dirty="0" smtClean="0"/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0.8</a:t>
            </a:r>
            <a:r>
              <a:rPr lang="lt-LT" sz="2400" dirty="0" smtClean="0"/>
              <a:t>0</a:t>
            </a:r>
            <a:endParaRPr lang="ru-RU" sz="2400" dirty="0" smtClean="0"/>
          </a:p>
          <a:p>
            <a:pPr eaLnBrk="1" hangingPunct="1"/>
            <a:r>
              <a:rPr lang="lt-LT" sz="2400" dirty="0" smtClean="0"/>
              <a:t>RMSE = 0.41</a:t>
            </a:r>
            <a:endParaRPr lang="en-US" sz="2400" dirty="0" smtClean="0"/>
          </a:p>
        </p:txBody>
      </p:sp>
      <p:graphicFrame>
        <p:nvGraphicFramePr>
          <p:cNvPr id="7" name="Chart 6"/>
          <p:cNvGraphicFramePr/>
          <p:nvPr/>
        </p:nvGraphicFramePr>
        <p:xfrm>
          <a:off x="0" y="35052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267200" y="35052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4074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Статистика:</a:t>
            </a:r>
            <a:r>
              <a:rPr lang="ru-RU" i="1" dirty="0" smtClean="0"/>
              <a:t> </a:t>
            </a:r>
            <a:r>
              <a:rPr lang="lt-LT" i="1" dirty="0" smtClean="0"/>
              <a:t>V</a:t>
            </a:r>
            <a:r>
              <a:rPr lang="lt-LT" i="1" baseline="-25000" dirty="0" smtClean="0"/>
              <a:t>SS</a:t>
            </a:r>
            <a:endParaRPr lang="lt-LT" dirty="0" smtClean="0"/>
          </a:p>
        </p:txBody>
      </p:sp>
      <p:sp>
        <p:nvSpPr>
          <p:cNvPr id="51203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343400" cy="15240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Обучающий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</a:t>
            </a:r>
            <a:r>
              <a:rPr lang="lt-LT" sz="2400" dirty="0" smtClean="0"/>
              <a:t>3</a:t>
            </a:r>
            <a:r>
              <a:rPr lang="ru-RU" sz="2400" dirty="0" smtClean="0"/>
              <a:t>46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 eaLnBrk="1" hangingPunct="1"/>
            <a:r>
              <a:rPr lang="lt-LT" sz="2400" dirty="0" smtClean="0"/>
              <a:t>AFE = 2.03</a:t>
            </a:r>
            <a:r>
              <a:rPr lang="en-US" sz="2400" dirty="0" smtClean="0"/>
              <a:t> </a:t>
            </a:r>
          </a:p>
        </p:txBody>
      </p:sp>
      <p:sp>
        <p:nvSpPr>
          <p:cNvPr id="51204" name="Content Placeholder 4"/>
          <p:cNvSpPr>
            <a:spLocks noGrp="1"/>
          </p:cNvSpPr>
          <p:nvPr>
            <p:ph sz="half" idx="2"/>
          </p:nvPr>
        </p:nvSpPr>
        <p:spPr>
          <a:xfrm>
            <a:off x="4614863" y="1676400"/>
            <a:ext cx="4376737" cy="160020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Проверочный набор</a:t>
            </a:r>
            <a:r>
              <a:rPr lang="en-US" sz="2400" dirty="0" smtClean="0"/>
              <a:t>:</a:t>
            </a:r>
          </a:p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1</a:t>
            </a:r>
            <a:r>
              <a:rPr lang="ru-RU" sz="2400" dirty="0" smtClean="0"/>
              <a:t>50</a:t>
            </a:r>
            <a:endParaRPr lang="lt-LT" sz="2400" dirty="0" smtClean="0"/>
          </a:p>
          <a:p>
            <a:pPr eaLnBrk="1" hangingPunct="1"/>
            <a:r>
              <a:rPr lang="lt-LT" sz="2400" dirty="0" smtClean="0"/>
              <a:t>AFE = 1.96</a:t>
            </a:r>
            <a:endParaRPr lang="en-US" sz="2400" dirty="0" smtClean="0"/>
          </a:p>
        </p:txBody>
      </p:sp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0" y="34290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4267200" y="34290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035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Кинетические параметры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4074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Внешняя валидация</a:t>
            </a:r>
            <a:endParaRPr lang="lt-LT" dirty="0" smtClean="0"/>
          </a:p>
        </p:txBody>
      </p:sp>
      <p:sp>
        <p:nvSpPr>
          <p:cNvPr id="52227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396752"/>
            <a:ext cx="4343400" cy="1524000"/>
          </a:xfrm>
        </p:spPr>
        <p:txBody>
          <a:bodyPr/>
          <a:lstStyle/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</a:t>
            </a:r>
            <a:r>
              <a:rPr lang="lt-LT" sz="2400" dirty="0" smtClean="0"/>
              <a:t>352</a:t>
            </a:r>
            <a:endParaRPr lang="en-US" sz="2400" dirty="0" smtClean="0"/>
          </a:p>
          <a:p>
            <a:pPr eaLnBrk="1" hangingPunct="1"/>
            <a:r>
              <a:rPr lang="ru-RU" sz="2400" dirty="0" smtClean="0"/>
              <a:t>Предсказанные</a:t>
            </a:r>
            <a:r>
              <a:rPr lang="en-US" sz="2400" i="1" dirty="0" smtClean="0"/>
              <a:t> </a:t>
            </a:r>
            <a:r>
              <a:rPr lang="lt-LT" sz="2400" i="1" dirty="0" err="1" smtClean="0"/>
              <a:t>f</a:t>
            </a:r>
            <a:r>
              <a:rPr lang="lt-LT" sz="2400" i="1" baseline="-25000" dirty="0" err="1" smtClean="0"/>
              <a:t>u,pl</a:t>
            </a:r>
            <a:r>
              <a:rPr lang="lt-LT" sz="2400" dirty="0" smtClean="0"/>
              <a:t> </a:t>
            </a:r>
            <a:endParaRPr lang="en-US" sz="2400" dirty="0" smtClean="0"/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</a:t>
            </a:r>
            <a:r>
              <a:rPr lang="lt-LT" sz="2400" dirty="0" smtClean="0"/>
              <a:t>74</a:t>
            </a:r>
            <a:endParaRPr lang="ru-RU" sz="2400" dirty="0" smtClean="0"/>
          </a:p>
          <a:p>
            <a:pPr eaLnBrk="1" hangingPunct="1"/>
            <a:r>
              <a:rPr lang="lt-LT" sz="2400" dirty="0" smtClean="0"/>
              <a:t>RMSE = 0.50</a:t>
            </a:r>
            <a:r>
              <a:rPr lang="en-US" sz="2400" dirty="0" smtClean="0"/>
              <a:t> </a:t>
            </a:r>
          </a:p>
        </p:txBody>
      </p:sp>
      <p:sp>
        <p:nvSpPr>
          <p:cNvPr id="52228" name="Content Placeholder 4"/>
          <p:cNvSpPr>
            <a:spLocks noGrp="1"/>
          </p:cNvSpPr>
          <p:nvPr>
            <p:ph sz="half" idx="2"/>
          </p:nvPr>
        </p:nvSpPr>
        <p:spPr>
          <a:xfrm>
            <a:off x="4614863" y="1396752"/>
            <a:ext cx="4376737" cy="1600200"/>
          </a:xfrm>
        </p:spPr>
        <p:txBody>
          <a:bodyPr/>
          <a:lstStyle/>
          <a:p>
            <a:pPr eaLnBrk="1" hangingPunct="1"/>
            <a:r>
              <a:rPr lang="en-US" sz="2400" i="1" dirty="0" smtClean="0"/>
              <a:t>N</a:t>
            </a:r>
            <a:r>
              <a:rPr lang="en-US" sz="2400" dirty="0" smtClean="0"/>
              <a:t> = </a:t>
            </a:r>
            <a:r>
              <a:rPr lang="lt-LT" sz="2400" dirty="0" smtClean="0"/>
              <a:t>92</a:t>
            </a:r>
            <a:endParaRPr lang="en-US" sz="2400" dirty="0" smtClean="0"/>
          </a:p>
          <a:p>
            <a:pPr eaLnBrk="1" hangingPunct="1"/>
            <a:r>
              <a:rPr lang="ru-RU" sz="2400" dirty="0" smtClean="0"/>
              <a:t>Только</a:t>
            </a:r>
            <a:r>
              <a:rPr lang="lt-LT" sz="2400" dirty="0" smtClean="0"/>
              <a:t> </a:t>
            </a:r>
            <a:r>
              <a:rPr lang="lt-LT" sz="2400" i="1" dirty="0" smtClean="0"/>
              <a:t>V</a:t>
            </a:r>
            <a:r>
              <a:rPr lang="lt-LT" sz="2400" i="1" baseline="-25000" dirty="0" smtClean="0"/>
              <a:t>SS</a:t>
            </a:r>
            <a:r>
              <a:rPr lang="lt-LT" sz="2400" dirty="0" smtClean="0"/>
              <a:t> </a:t>
            </a:r>
            <a:endParaRPr lang="ru-RU" sz="2400" dirty="0" smtClean="0"/>
          </a:p>
          <a:p>
            <a:pPr eaLnBrk="1" hangingPunct="1"/>
            <a:r>
              <a:rPr lang="en-US" sz="2400" dirty="0" smtClean="0"/>
              <a:t>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0.</a:t>
            </a:r>
            <a:r>
              <a:rPr lang="lt-LT" sz="2400" dirty="0" smtClean="0"/>
              <a:t>73</a:t>
            </a:r>
            <a:endParaRPr lang="ru-RU" sz="2400" dirty="0" smtClean="0"/>
          </a:p>
          <a:p>
            <a:pPr eaLnBrk="1" hangingPunct="1"/>
            <a:r>
              <a:rPr lang="lt-LT" sz="2400" dirty="0" smtClean="0"/>
              <a:t>RMSE = 0.47</a:t>
            </a:r>
            <a:endParaRPr lang="en-US" sz="2400" dirty="0" smtClean="0"/>
          </a:p>
        </p:txBody>
      </p:sp>
      <p:graphicFrame>
        <p:nvGraphicFramePr>
          <p:cNvPr id="9" name="Chart 8"/>
          <p:cNvGraphicFramePr/>
          <p:nvPr/>
        </p:nvGraphicFramePr>
        <p:xfrm>
          <a:off x="0" y="32766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4267200" y="3276600"/>
          <a:ext cx="396000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Обобщение моделей</a:t>
            </a:r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2351088"/>
          <a:ext cx="7620000" cy="2407719"/>
        </p:xfrm>
        <a:graphic>
          <a:graphicData uri="http://schemas.openxmlformats.org/drawingml/2006/table">
            <a:tbl>
              <a:tblPr/>
              <a:tblGrid>
                <a:gridCol w="3047999"/>
                <a:gridCol w="914400"/>
                <a:gridCol w="914400"/>
                <a:gridCol w="914400"/>
                <a:gridCol w="990600"/>
                <a:gridCol w="838201"/>
              </a:tblGrid>
              <a:tr h="330063"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Параметры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Значение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lt-L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46276">
                <a:tc gridSpan="2"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OCT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t-L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BBB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VSS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3462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Коэффициент </a:t>
                      </a:r>
                      <a:r>
                        <a:rPr kumimoji="0" lang="lt-LT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LogP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+1.0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+0.6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+0.5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+1</a:t>
                      </a: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2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Свободный член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lt-LT" sz="18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—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6A6A6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–0.</a:t>
                      </a:r>
                      <a:r>
                        <a:rPr kumimoji="0" lang="lt-L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7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lt-L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0.</a:t>
                      </a:r>
                      <a:r>
                        <a:rPr kumimoji="0" lang="lt-L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27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Ионизация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Δ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±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–2.5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–0.2</a:t>
                      </a:r>
                      <a:endParaRPr kumimoji="0" lang="en-US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0.0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</a:tr>
              <a:tr h="346276"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Δ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+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0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–3.1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–0.2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0.0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</a:tr>
              <a:tr h="346276">
                <a:tc vMerge="1">
                  <a:txBody>
                    <a:bodyPr/>
                    <a:lstStyle/>
                    <a:p>
                      <a:endParaRPr lang="lt-L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Δ</a:t>
                      </a:r>
                      <a:r>
                        <a:rPr kumimoji="0" lang="en-US" sz="18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US" sz="18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–4.1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–1.</a:t>
                      </a:r>
                      <a:r>
                        <a:rPr kumimoji="0" lang="lt-LT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–1.8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-2</a:t>
                      </a: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542213" y="1752600"/>
            <a:ext cx="990600" cy="441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Область применимости</a:t>
            </a:r>
            <a:endParaRPr lang="lt-L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000"/>
              </a:spcBef>
            </a:pPr>
            <a:r>
              <a:rPr lang="ru-RU" sz="2400" dirty="0" smtClean="0"/>
              <a:t>Физико-химические модели менее чувствительны к химическому составу обучающего набора данных</a:t>
            </a:r>
          </a:p>
          <a:p>
            <a:pPr>
              <a:spcBef>
                <a:spcPts val="2000"/>
              </a:spcBef>
            </a:pPr>
            <a:r>
              <a:rPr lang="ru-RU" sz="2400" dirty="0" smtClean="0"/>
              <a:t>Теоретически выведенные закономерности должны соблюдаться для любых молекул</a:t>
            </a:r>
          </a:p>
          <a:p>
            <a:pPr>
              <a:spcBef>
                <a:spcPts val="2000"/>
              </a:spcBef>
            </a:pPr>
            <a:r>
              <a:rPr lang="ru-RU" sz="2400" dirty="0" smtClean="0"/>
              <a:t>Ограничения применимости определяются дескрипторами</a:t>
            </a:r>
          </a:p>
          <a:p>
            <a:pPr lvl="1"/>
            <a:r>
              <a:rPr lang="ru-RU" sz="2000" dirty="0" smtClean="0"/>
              <a:t>Например: </a:t>
            </a:r>
            <a:r>
              <a:rPr lang="lt-LT" sz="2000" dirty="0" smtClean="0"/>
              <a:t>RI (</a:t>
            </a:r>
            <a:r>
              <a:rPr lang="lt-LT" sz="2000" dirty="0" err="1" smtClean="0"/>
              <a:t>LogP</a:t>
            </a:r>
            <a:r>
              <a:rPr lang="lt-LT" sz="2000" dirty="0" smtClean="0"/>
              <a:t>) &lt; 0,3; RI(%PPB) &lt; 0,3</a:t>
            </a:r>
            <a:endParaRPr lang="ru-RU" sz="2400" dirty="0" smtClean="0"/>
          </a:p>
          <a:p>
            <a:pPr>
              <a:spcBef>
                <a:spcPts val="2000"/>
              </a:spcBef>
            </a:pPr>
            <a:r>
              <a:rPr lang="ru-RU" sz="2400" dirty="0" smtClean="0"/>
              <a:t>Достоверных рассчётов можно ожидать только при совпадении предполагаемого механизма</a:t>
            </a:r>
            <a:endParaRPr lang="lt-LT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Концепция </a:t>
            </a:r>
            <a:r>
              <a:rPr lang="lt-LT" i="1" dirty="0" smtClean="0"/>
              <a:t>i</a:t>
            </a:r>
            <a:r>
              <a:rPr lang="en-US" i="1" dirty="0" smtClean="0"/>
              <a:t>n combo</a:t>
            </a:r>
            <a:endParaRPr lang="lt-LT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000"/>
              </a:spcBef>
            </a:pPr>
            <a:r>
              <a:rPr lang="ru-RU" sz="2400" dirty="0" smtClean="0"/>
              <a:t>В определённых интервалах предсказываемые параметры чувствительны к сравнительно небольшим изменениям значений дескрипторов</a:t>
            </a:r>
          </a:p>
          <a:p>
            <a:pPr>
              <a:spcBef>
                <a:spcPts val="2000"/>
              </a:spcBef>
            </a:pPr>
            <a:r>
              <a:rPr lang="ru-RU" sz="2400" dirty="0" smtClean="0"/>
              <a:t>Использование экспериментально измеренных дескрипторов может существенно повысить достоверность рассчётов для новых молекул</a:t>
            </a:r>
          </a:p>
          <a:p>
            <a:pPr>
              <a:spcBef>
                <a:spcPts val="2000"/>
              </a:spcBef>
            </a:pPr>
            <a:r>
              <a:rPr lang="ru-RU" sz="2400" dirty="0" smtClean="0"/>
              <a:t>Возможность манипулировать параметрами ввода помогает исследовать поведение свойства с изменением дескрипторов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035" name="Text Placeholder 4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pPr algn="ctr"/>
            <a:r>
              <a:rPr lang="ru-RU" sz="4000" dirty="0" smtClean="0"/>
              <a:t>Классификация </a:t>
            </a:r>
            <a:br>
              <a:rPr lang="ru-RU" sz="4000" dirty="0" smtClean="0"/>
            </a:br>
            <a:r>
              <a:rPr lang="ru-RU" sz="4000" dirty="0" smtClean="0"/>
              <a:t>по доступу к ЦНС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Количественные и качественные параметры</a:t>
            </a:r>
            <a:endParaRPr lang="en-US" dirty="0" smtClean="0"/>
          </a:p>
        </p:txBody>
      </p:sp>
      <p:sp>
        <p:nvSpPr>
          <p:cNvPr id="68613" name="TextBox 2"/>
          <p:cNvSpPr txBox="1">
            <a:spLocks noChangeArrowheads="1"/>
          </p:cNvSpPr>
          <p:nvPr/>
        </p:nvSpPr>
        <p:spPr bwMode="auto">
          <a:xfrm>
            <a:off x="1043608" y="2416174"/>
            <a:ext cx="23615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0000"/>
                </a:solidFill>
              </a:rPr>
              <a:t>LogPS</a:t>
            </a:r>
            <a:endParaRPr lang="en-US" b="1" dirty="0">
              <a:solidFill>
                <a:srgbClr val="000000"/>
              </a:solidFill>
            </a:endParaRPr>
          </a:p>
          <a:p>
            <a:r>
              <a:rPr lang="ru-RU" dirty="0" smtClean="0">
                <a:solidFill>
                  <a:srgbClr val="000000"/>
                </a:solidFill>
              </a:rPr>
              <a:t>Скорость диффузии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8614" name="TextBox 7"/>
          <p:cNvSpPr txBox="1">
            <a:spLocks noChangeArrowheads="1"/>
          </p:cNvSpPr>
          <p:nvPr/>
        </p:nvSpPr>
        <p:spPr bwMode="auto">
          <a:xfrm>
            <a:off x="1057499" y="3294062"/>
            <a:ext cx="182101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000000"/>
                </a:solidFill>
              </a:rPr>
              <a:t>f</a:t>
            </a:r>
            <a:r>
              <a:rPr lang="en-US" b="1" baseline="-25000" dirty="0">
                <a:solidFill>
                  <a:srgbClr val="000000"/>
                </a:solidFill>
              </a:rPr>
              <a:t>u, brain</a:t>
            </a:r>
            <a:endParaRPr lang="en-US" b="1" dirty="0">
              <a:solidFill>
                <a:srgbClr val="000000"/>
              </a:solidFill>
            </a:endParaRPr>
          </a:p>
          <a:p>
            <a:r>
              <a:rPr lang="ru-RU" dirty="0" smtClean="0">
                <a:solidFill>
                  <a:srgbClr val="000000"/>
                </a:solidFill>
              </a:rPr>
              <a:t>Связывание в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мозговой ткани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8615" name="TextBox 8"/>
          <p:cNvSpPr txBox="1">
            <a:spLocks noChangeArrowheads="1"/>
          </p:cNvSpPr>
          <p:nvPr/>
        </p:nvSpPr>
        <p:spPr bwMode="auto">
          <a:xfrm>
            <a:off x="1087602" y="4233862"/>
            <a:ext cx="175528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000000"/>
                </a:solidFill>
              </a:rPr>
              <a:t>f</a:t>
            </a:r>
            <a:r>
              <a:rPr lang="en-US" b="1" baseline="-25000" dirty="0">
                <a:solidFill>
                  <a:srgbClr val="000000"/>
                </a:solidFill>
              </a:rPr>
              <a:t>u, plasma</a:t>
            </a:r>
            <a:endParaRPr lang="en-US" b="1" dirty="0">
              <a:solidFill>
                <a:srgbClr val="000000"/>
              </a:solidFill>
            </a:endParaRPr>
          </a:p>
          <a:p>
            <a:r>
              <a:rPr lang="ru-RU" dirty="0" smtClean="0">
                <a:solidFill>
                  <a:srgbClr val="000000"/>
                </a:solidFill>
              </a:rPr>
              <a:t>Связывание в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плазме крови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ight Brace 3"/>
          <p:cNvSpPr/>
          <p:nvPr/>
        </p:nvSpPr>
        <p:spPr bwMode="auto">
          <a:xfrm>
            <a:off x="3599483" y="2492374"/>
            <a:ext cx="304800" cy="1524000"/>
          </a:xfrm>
          <a:prstGeom prst="rightBrace">
            <a:avLst>
              <a:gd name="adj1" fmla="val 11822"/>
              <a:gd name="adj2" fmla="val 50000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29858" y="2509142"/>
            <a:ext cx="2084225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0000"/>
                </a:solidFill>
                <a:latin typeface="+mj-lt"/>
              </a:rPr>
              <a:t>Log(</a:t>
            </a:r>
            <a:r>
              <a:rPr lang="en-US" b="1" dirty="0" err="1">
                <a:solidFill>
                  <a:srgbClr val="000000"/>
                </a:solidFill>
                <a:latin typeface="+mj-lt"/>
              </a:rPr>
              <a:t>PS</a:t>
            </a:r>
            <a:r>
              <a:rPr lang="en-US" b="1" dirty="0" err="1">
                <a:solidFill>
                  <a:srgbClr val="000000"/>
                </a:solidFill>
                <a:latin typeface="+mj-lt"/>
                <a:cs typeface="Calibri"/>
              </a:rPr>
              <a:t>·</a:t>
            </a:r>
            <a:r>
              <a:rPr lang="en-US" b="1" i="1" dirty="0" err="1">
                <a:solidFill>
                  <a:srgbClr val="000000"/>
                </a:solidFill>
                <a:latin typeface="+mj-lt"/>
                <a:cs typeface="Calibri"/>
              </a:rPr>
              <a:t>f</a:t>
            </a:r>
            <a:r>
              <a:rPr lang="en-US" b="1" baseline="-25000" dirty="0" err="1">
                <a:solidFill>
                  <a:srgbClr val="000000"/>
                </a:solidFill>
                <a:latin typeface="+mj-lt"/>
                <a:cs typeface="Calibri"/>
              </a:rPr>
              <a:t>u</a:t>
            </a:r>
            <a:r>
              <a:rPr lang="en-US" b="1" baseline="-25000" dirty="0">
                <a:solidFill>
                  <a:srgbClr val="000000"/>
                </a:solidFill>
                <a:latin typeface="+mj-lt"/>
                <a:cs typeface="Calibri"/>
              </a:rPr>
              <a:t>, brain</a:t>
            </a:r>
            <a:r>
              <a:rPr lang="en-US" b="1" dirty="0">
                <a:solidFill>
                  <a:srgbClr val="000000"/>
                </a:solidFill>
                <a:latin typeface="+mj-lt"/>
                <a:cs typeface="Calibri"/>
              </a:rPr>
              <a:t>)</a:t>
            </a:r>
            <a:endParaRPr lang="en-US" b="1" dirty="0">
              <a:solidFill>
                <a:srgbClr val="000000"/>
              </a:solidFill>
              <a:latin typeface="+mj-lt"/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</a:rPr>
              <a:t>Скорость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достижения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равновесия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ight Brace 11"/>
          <p:cNvSpPr/>
          <p:nvPr/>
        </p:nvSpPr>
        <p:spPr bwMode="auto">
          <a:xfrm>
            <a:off x="3828083" y="3406774"/>
            <a:ext cx="304800" cy="1524000"/>
          </a:xfrm>
          <a:prstGeom prst="rightBrace">
            <a:avLst>
              <a:gd name="adj1" fmla="val 11822"/>
              <a:gd name="adj2" fmla="val 50000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4333" y="3959224"/>
            <a:ext cx="183582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 err="1">
                <a:solidFill>
                  <a:srgbClr val="000000"/>
                </a:solidFill>
                <a:latin typeface="+mj-lt"/>
              </a:rPr>
              <a:t>LogBB</a:t>
            </a:r>
            <a:endParaRPr lang="en-US" b="1" dirty="0">
              <a:solidFill>
                <a:srgbClr val="000000"/>
              </a:solidFill>
              <a:latin typeface="+mj-lt"/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</a:rPr>
              <a:t>Равновесное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распределение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ight Brace 13"/>
          <p:cNvSpPr/>
          <p:nvPr/>
        </p:nvSpPr>
        <p:spPr bwMode="auto">
          <a:xfrm>
            <a:off x="6495083" y="2492374"/>
            <a:ext cx="304800" cy="2514600"/>
          </a:xfrm>
          <a:prstGeom prst="rightBrace">
            <a:avLst>
              <a:gd name="adj1" fmla="val 11822"/>
              <a:gd name="adj2" fmla="val 50000"/>
            </a:avLst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6821" y="3257549"/>
            <a:ext cx="198002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000000"/>
                </a:solidFill>
                <a:latin typeface="+mj-lt"/>
              </a:rPr>
              <a:t>Качественный </a:t>
            </a:r>
            <a:br>
              <a:rPr lang="ru-RU" dirty="0" smtClean="0">
                <a:solidFill>
                  <a:srgbClr val="000000"/>
                </a:solidFill>
                <a:latin typeface="+mj-lt"/>
              </a:rPr>
            </a:br>
            <a:r>
              <a:rPr lang="ru-RU" dirty="0" smtClean="0">
                <a:solidFill>
                  <a:srgbClr val="000000"/>
                </a:solidFill>
                <a:latin typeface="+mj-lt"/>
              </a:rPr>
              <a:t>результат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:</a:t>
            </a:r>
            <a:endParaRPr lang="en-US" dirty="0">
              <a:solidFill>
                <a:srgbClr val="000000"/>
              </a:solidFill>
              <a:latin typeface="+mj-lt"/>
            </a:endParaRPr>
          </a:p>
          <a:p>
            <a:pPr algn="ctr">
              <a:defRPr/>
            </a:pPr>
            <a:r>
              <a:rPr lang="en-US" b="1" dirty="0">
                <a:solidFill>
                  <a:srgbClr val="000000"/>
                </a:solidFill>
                <a:latin typeface="+mj-lt"/>
              </a:rPr>
              <a:t>CNS+/–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837986" y="1286991"/>
            <a:ext cx="430887" cy="4021138"/>
            <a:chOff x="8077195" y="1676400"/>
            <a:chExt cx="431165" cy="4021137"/>
          </a:xfrm>
        </p:grpSpPr>
        <p:cxnSp>
          <p:nvCxnSpPr>
            <p:cNvPr id="6" name="Straight Arrow Connector 5"/>
            <p:cNvCxnSpPr>
              <a:stCxn id="20483" idx="3"/>
            </p:cNvCxnSpPr>
            <p:nvPr/>
          </p:nvCxnSpPr>
          <p:spPr>
            <a:xfrm flipH="1" flipV="1">
              <a:off x="8305948" y="1676400"/>
              <a:ext cx="7943" cy="13716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8077195" y="3099711"/>
              <a:ext cx="431165" cy="2597826"/>
            </a:xfrm>
            <a:prstGeom prst="rect">
              <a:avLst/>
            </a:prstGeom>
            <a:noFill/>
          </p:spPr>
          <p:txBody>
            <a:bodyPr vert="vert270"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 smtClean="0">
                  <a:latin typeface="+mn-lt"/>
                  <a:cs typeface="Arial" charset="0"/>
                </a:rPr>
                <a:t>Длительность действия</a:t>
              </a:r>
              <a:endParaRPr lang="en-US" sz="1600" dirty="0">
                <a:latin typeface="+mn-lt"/>
                <a:cs typeface="Arial" charset="0"/>
              </a:endParaRP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181972" y="764704"/>
            <a:ext cx="3579812" cy="400110"/>
            <a:chOff x="4421078" y="1154151"/>
            <a:chExt cx="3579922" cy="400170"/>
          </a:xfrm>
        </p:grpSpPr>
        <p:cxnSp>
          <p:nvCxnSpPr>
            <p:cNvPr id="10" name="Straight Arrow Connector 9"/>
            <p:cNvCxnSpPr/>
            <p:nvPr/>
          </p:nvCxnSpPr>
          <p:spPr>
            <a:xfrm flipV="1">
              <a:off x="6629358" y="1371671"/>
              <a:ext cx="137164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351" name="TextBox 11"/>
            <p:cNvSpPr txBox="1">
              <a:spLocks noChangeArrowheads="1"/>
            </p:cNvSpPr>
            <p:nvPr/>
          </p:nvSpPr>
          <p:spPr bwMode="auto">
            <a:xfrm>
              <a:off x="4421078" y="1154151"/>
              <a:ext cx="2224138" cy="400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Calibri" pitchFamily="34" charset="0"/>
                </a:rPr>
                <a:t>Скорость действия</a:t>
              </a:r>
              <a:endParaRPr lang="en-US" sz="2000" dirty="0">
                <a:latin typeface="Calibri" pitchFamily="34" charset="0"/>
              </a:endParaRPr>
            </a:p>
          </p:txBody>
        </p:sp>
      </p:grpSp>
      <p:pic>
        <p:nvPicPr>
          <p:cNvPr id="573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34591"/>
            <a:ext cx="7086600" cy="48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33004"/>
            <a:ext cx="709295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Callout 2 (Accent Bar) 3"/>
          <p:cNvSpPr/>
          <p:nvPr/>
        </p:nvSpPr>
        <p:spPr>
          <a:xfrm flipH="1">
            <a:off x="1886099" y="1286991"/>
            <a:ext cx="2143472" cy="609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1763"/>
              <a:gd name="adj6" fmla="val -42873"/>
            </a:avLst>
          </a:prstGeom>
          <a:solidFill>
            <a:schemeClr val="bg1">
              <a:lumMod val="85000"/>
              <a:alpha val="7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Трициклические антидепрессанты</a:t>
            </a:r>
            <a:endParaRPr lang="lt-LT" sz="1600" dirty="0">
              <a:solidFill>
                <a:schemeClr val="tx1"/>
              </a:solidFill>
            </a:endParaRPr>
          </a:p>
        </p:txBody>
      </p:sp>
      <p:sp>
        <p:nvSpPr>
          <p:cNvPr id="5" name="Line Callout 2 (Accent Bar) 4"/>
          <p:cNvSpPr/>
          <p:nvPr/>
        </p:nvSpPr>
        <p:spPr>
          <a:xfrm flipH="1">
            <a:off x="5096371" y="1515591"/>
            <a:ext cx="1752600" cy="6096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3277"/>
              <a:gd name="adj5" fmla="val 285468"/>
              <a:gd name="adj6" fmla="val -12270"/>
            </a:avLst>
          </a:prstGeom>
          <a:solidFill>
            <a:schemeClr val="bg1">
              <a:lumMod val="85000"/>
              <a:alpha val="7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Общие анестетики</a:t>
            </a:r>
            <a:endParaRPr lang="lt-LT" sz="1600" dirty="0">
              <a:solidFill>
                <a:schemeClr val="tx1"/>
              </a:solidFill>
            </a:endParaRPr>
          </a:p>
        </p:txBody>
      </p:sp>
      <p:sp>
        <p:nvSpPr>
          <p:cNvPr id="8" name="Line Callout 2 (Accent Bar) 7"/>
          <p:cNvSpPr/>
          <p:nvPr/>
        </p:nvSpPr>
        <p:spPr>
          <a:xfrm flipH="1">
            <a:off x="2750194" y="5229200"/>
            <a:ext cx="2033439" cy="388938"/>
          </a:xfrm>
          <a:prstGeom prst="accentCallout2">
            <a:avLst>
              <a:gd name="adj1" fmla="val 60541"/>
              <a:gd name="adj2" fmla="val -8333"/>
              <a:gd name="adj3" fmla="val 60541"/>
              <a:gd name="adj4" fmla="val -22118"/>
              <a:gd name="adj5" fmla="val -273768"/>
              <a:gd name="adj6" fmla="val -76258"/>
            </a:avLst>
          </a:prstGeom>
          <a:solidFill>
            <a:schemeClr val="bg1">
              <a:lumMod val="85000"/>
              <a:alpha val="70000"/>
            </a:schemeClr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Бензодиазепины</a:t>
            </a:r>
            <a:endParaRPr lang="lt-LT" sz="1600" dirty="0">
              <a:solidFill>
                <a:schemeClr val="tx1"/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7839573" y="1286991"/>
            <a:ext cx="461665" cy="4021138"/>
            <a:chOff x="8077197" y="1676400"/>
            <a:chExt cx="461963" cy="4021137"/>
          </a:xfrm>
        </p:grpSpPr>
        <p:cxnSp>
          <p:nvCxnSpPr>
            <p:cNvPr id="10" name="Straight Arrow Connector 9"/>
            <p:cNvCxnSpPr/>
            <p:nvPr/>
          </p:nvCxnSpPr>
          <p:spPr>
            <a:xfrm flipH="1" flipV="1">
              <a:off x="8305948" y="1676400"/>
              <a:ext cx="7943" cy="13716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8077197" y="3055468"/>
              <a:ext cx="461963" cy="2642069"/>
            </a:xfrm>
            <a:prstGeom prst="rect">
              <a:avLst/>
            </a:prstGeom>
            <a:noFill/>
          </p:spPr>
          <p:txBody>
            <a:bodyPr vert="vert270"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smtClean="0"/>
                <a:t>Длительность действия</a:t>
              </a:r>
              <a:endParaRPr lang="en-US" dirty="0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183559" y="764704"/>
            <a:ext cx="3579812" cy="400110"/>
            <a:chOff x="4421078" y="1154151"/>
            <a:chExt cx="3579922" cy="400170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6629358" y="1371671"/>
              <a:ext cx="137164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378" name="TextBox 13"/>
            <p:cNvSpPr txBox="1">
              <a:spLocks noChangeArrowheads="1"/>
            </p:cNvSpPr>
            <p:nvPr/>
          </p:nvSpPr>
          <p:spPr bwMode="auto">
            <a:xfrm>
              <a:off x="4421078" y="1154151"/>
              <a:ext cx="2224138" cy="400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dirty="0" smtClean="0">
                  <a:latin typeface="Calibri" pitchFamily="34" charset="0"/>
                </a:rPr>
                <a:t>Скорость действия</a:t>
              </a:r>
              <a:endParaRPr lang="en-US" sz="2000" dirty="0">
                <a:latin typeface="Calibri" pitchFamily="34" charset="0"/>
              </a:endParaRPr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88640"/>
            <a:ext cx="181768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5813425"/>
            <a:ext cx="181768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700808"/>
            <a:ext cx="2908300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Публикации</a:t>
            </a:r>
            <a:endParaRPr lang="en-US" dirty="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82000" cy="4800600"/>
          </a:xfrm>
        </p:spPr>
        <p:txBody>
          <a:bodyPr/>
          <a:lstStyle/>
          <a:p>
            <a:pPr eaLnBrk="1" hangingPunct="1">
              <a:spcAft>
                <a:spcPts val="2000"/>
              </a:spcAft>
            </a:pPr>
            <a:r>
              <a:rPr lang="lt-LT" sz="2000" dirty="0" smtClean="0"/>
              <a:t>Lanevskij K, Japertas P, </a:t>
            </a:r>
            <a:r>
              <a:rPr lang="lt-LT" sz="2000" dirty="0" err="1" smtClean="0"/>
              <a:t>Didziapetris</a:t>
            </a:r>
            <a:r>
              <a:rPr lang="lt-LT" sz="2000" dirty="0" smtClean="0"/>
              <a:t> R, Petrauskas A. </a:t>
            </a:r>
            <a:br>
              <a:rPr lang="lt-LT" sz="2000" dirty="0" smtClean="0"/>
            </a:br>
            <a:r>
              <a:rPr lang="lt-LT" sz="2000" dirty="0" err="1" smtClean="0"/>
              <a:t>Ionization-specific</a:t>
            </a:r>
            <a:r>
              <a:rPr lang="lt-LT" sz="2000" dirty="0" smtClean="0"/>
              <a:t> </a:t>
            </a:r>
            <a:r>
              <a:rPr lang="lt-LT" sz="2000" dirty="0" err="1" smtClean="0"/>
              <a:t>prediction</a:t>
            </a:r>
            <a:r>
              <a:rPr lang="lt-LT" sz="2000" dirty="0" smtClean="0"/>
              <a:t> of </a:t>
            </a:r>
            <a:r>
              <a:rPr lang="lt-LT" sz="2000" dirty="0" err="1" smtClean="0"/>
              <a:t>blood-brain</a:t>
            </a:r>
            <a:r>
              <a:rPr lang="lt-LT" sz="2000" dirty="0" smtClean="0"/>
              <a:t> </a:t>
            </a:r>
            <a:r>
              <a:rPr lang="lt-LT" sz="2000" dirty="0" err="1" smtClean="0"/>
              <a:t>permeability</a:t>
            </a:r>
            <a:r>
              <a:rPr lang="lt-LT" sz="2000" dirty="0" smtClean="0"/>
              <a:t>. </a:t>
            </a:r>
            <a:br>
              <a:rPr lang="lt-LT" sz="2000" dirty="0" smtClean="0"/>
            </a:br>
            <a:r>
              <a:rPr lang="lt-LT" sz="2000" dirty="0" smtClean="0"/>
              <a:t>J </a:t>
            </a:r>
            <a:r>
              <a:rPr lang="lt-LT" sz="2000" dirty="0" err="1" smtClean="0"/>
              <a:t>Pharm</a:t>
            </a:r>
            <a:r>
              <a:rPr lang="lt-LT" sz="2000" dirty="0" smtClean="0"/>
              <a:t> </a:t>
            </a:r>
            <a:r>
              <a:rPr lang="lt-LT" sz="2000" dirty="0" err="1" smtClean="0"/>
              <a:t>Sci</a:t>
            </a:r>
            <a:r>
              <a:rPr lang="lt-LT" sz="2000" dirty="0" smtClean="0"/>
              <a:t>. 2009 </a:t>
            </a:r>
            <a:r>
              <a:rPr lang="lt-LT" sz="2000" dirty="0" err="1" smtClean="0"/>
              <a:t>Jan</a:t>
            </a:r>
            <a:r>
              <a:rPr lang="lt-LT" sz="2000" dirty="0" smtClean="0"/>
              <a:t>;</a:t>
            </a:r>
            <a:r>
              <a:rPr lang="en-US" sz="2000" dirty="0" smtClean="0"/>
              <a:t>98(1):122-34</a:t>
            </a:r>
            <a:r>
              <a:rPr lang="lt-LT" sz="2000" dirty="0" smtClean="0"/>
              <a:t>.</a:t>
            </a:r>
          </a:p>
          <a:p>
            <a:pPr eaLnBrk="1" hangingPunct="1">
              <a:spcAft>
                <a:spcPts val="2000"/>
              </a:spcAft>
            </a:pPr>
            <a:r>
              <a:rPr lang="en-US" sz="2000" dirty="0" smtClean="0"/>
              <a:t>Reynolds DP, Lanevskij K, Japertas P, </a:t>
            </a:r>
            <a:r>
              <a:rPr lang="en-US" sz="2000" dirty="0" err="1" smtClean="0"/>
              <a:t>Didziapetris</a:t>
            </a:r>
            <a:r>
              <a:rPr lang="en-US" sz="2000" dirty="0" smtClean="0"/>
              <a:t> R, </a:t>
            </a:r>
            <a:r>
              <a:rPr lang="en-US" sz="2000" dirty="0" err="1" smtClean="0"/>
              <a:t>Petrauskas</a:t>
            </a:r>
            <a:r>
              <a:rPr lang="en-US" sz="2000" dirty="0" smtClean="0"/>
              <a:t> A.</a:t>
            </a:r>
            <a:r>
              <a:rPr lang="lt-LT" sz="2000" dirty="0" smtClean="0"/>
              <a:t> </a:t>
            </a:r>
            <a:r>
              <a:rPr lang="en-US" sz="2000" dirty="0" smtClean="0"/>
              <a:t>Ionization-specific analysis of human intestinal absorption.</a:t>
            </a:r>
            <a:r>
              <a:rPr lang="lt-LT" sz="2000" dirty="0" smtClean="0"/>
              <a:t> </a:t>
            </a:r>
            <a:r>
              <a:rPr lang="en-US" sz="2000" dirty="0" smtClean="0"/>
              <a:t>J </a:t>
            </a:r>
            <a:r>
              <a:rPr lang="en-US" sz="2000" dirty="0" err="1" smtClean="0"/>
              <a:t>Pharm</a:t>
            </a:r>
            <a:r>
              <a:rPr lang="en-US" sz="2000" dirty="0" smtClean="0"/>
              <a:t> Sci. 2009 Nov;98(11):4039-54.</a:t>
            </a:r>
            <a:endParaRPr lang="lt-LT" sz="2000" dirty="0" smtClean="0"/>
          </a:p>
          <a:p>
            <a:pPr eaLnBrk="1" hangingPunct="1">
              <a:spcAft>
                <a:spcPts val="2000"/>
              </a:spcAft>
            </a:pPr>
            <a:r>
              <a:rPr lang="lt-LT" sz="2000" dirty="0" smtClean="0"/>
              <a:t>Lanevskij K, Japertas P, </a:t>
            </a:r>
            <a:r>
              <a:rPr lang="lt-LT" sz="2000" dirty="0" err="1" smtClean="0"/>
              <a:t>Didziapetris</a:t>
            </a:r>
            <a:r>
              <a:rPr lang="lt-LT" sz="2000" dirty="0" smtClean="0"/>
              <a:t> R, Petrauskas A. </a:t>
            </a:r>
            <a:br>
              <a:rPr lang="lt-LT" sz="2000" dirty="0" smtClean="0"/>
            </a:br>
            <a:r>
              <a:rPr lang="en-US" sz="2000" dirty="0" smtClean="0"/>
              <a:t>Ionization-Specific QSAR models of Blood-Brain Penetration of Drugs</a:t>
            </a:r>
            <a:r>
              <a:rPr lang="lt-LT" sz="2000" dirty="0" smtClean="0"/>
              <a:t>.</a:t>
            </a:r>
            <a:r>
              <a:rPr lang="ru-RU" sz="2000" dirty="0" smtClean="0"/>
              <a:t> </a:t>
            </a:r>
            <a:r>
              <a:rPr lang="lt-LT" sz="2000" dirty="0" err="1" smtClean="0"/>
              <a:t>Chem</a:t>
            </a:r>
            <a:r>
              <a:rPr lang="lt-LT" sz="2000" dirty="0" smtClean="0"/>
              <a:t> </a:t>
            </a:r>
            <a:r>
              <a:rPr lang="lt-LT" sz="2000" dirty="0" err="1" smtClean="0"/>
              <a:t>Biodiv</a:t>
            </a:r>
            <a:r>
              <a:rPr lang="lt-LT" sz="2000" dirty="0" smtClean="0"/>
              <a:t>. 2009;6(11):2050-4.</a:t>
            </a:r>
            <a:endParaRPr lang="ru-RU" sz="2000" dirty="0" smtClean="0"/>
          </a:p>
          <a:p>
            <a:pPr eaLnBrk="1" hangingPunct="1">
              <a:spcAft>
                <a:spcPts val="2000"/>
              </a:spcAft>
            </a:pPr>
            <a:r>
              <a:rPr lang="lt-LT" sz="2000" dirty="0" smtClean="0"/>
              <a:t>Lanevskij K, </a:t>
            </a:r>
            <a:r>
              <a:rPr lang="lt-LT" sz="2000" dirty="0" err="1" smtClean="0"/>
              <a:t>Dapkunas</a:t>
            </a:r>
            <a:r>
              <a:rPr lang="lt-LT" sz="2000" dirty="0" smtClean="0"/>
              <a:t> J, </a:t>
            </a:r>
            <a:r>
              <a:rPr lang="lt-LT" sz="2000" dirty="0" err="1" smtClean="0"/>
              <a:t>Juska</a:t>
            </a:r>
            <a:r>
              <a:rPr lang="lt-LT" sz="2000" dirty="0" smtClean="0"/>
              <a:t> L, Japertas P, </a:t>
            </a:r>
            <a:r>
              <a:rPr lang="lt-LT" sz="2000" dirty="0" err="1" smtClean="0"/>
              <a:t>Didziapetris</a:t>
            </a:r>
            <a:r>
              <a:rPr lang="lt-LT" sz="2000" dirty="0" smtClean="0"/>
              <a:t> R.</a:t>
            </a:r>
            <a:r>
              <a:rPr lang="ru-RU" sz="2000" dirty="0" smtClean="0"/>
              <a:t> </a:t>
            </a:r>
            <a:r>
              <a:rPr lang="en-US" sz="2000" dirty="0" smtClean="0"/>
              <a:t>QSAR analysis of blood-brain distribution: the influence of plasma and brain tissue binding.</a:t>
            </a:r>
            <a:r>
              <a:rPr lang="ru-RU" sz="2000" dirty="0" smtClean="0"/>
              <a:t> </a:t>
            </a:r>
            <a:r>
              <a:rPr lang="en-US" sz="2000" dirty="0" smtClean="0"/>
              <a:t>J </a:t>
            </a:r>
            <a:r>
              <a:rPr lang="en-US" sz="2000" dirty="0" err="1" smtClean="0"/>
              <a:t>Pharm</a:t>
            </a:r>
            <a:r>
              <a:rPr lang="en-US" sz="2000" dirty="0" smtClean="0"/>
              <a:t> Sci. 2011 Jun;100(6):2147-60.</a:t>
            </a:r>
          </a:p>
          <a:p>
            <a:pPr eaLnBrk="1" hangingPunct="1"/>
            <a:endParaRPr lang="ru-RU" sz="2000" dirty="0" smtClean="0"/>
          </a:p>
          <a:p>
            <a:pPr eaLnBrk="1" hangingPunct="1"/>
            <a:endParaRPr lang="ru-RU" sz="2000" dirty="0" smtClean="0"/>
          </a:p>
          <a:p>
            <a:pPr eaLnBrk="1" hangingPunct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95400"/>
            <a:ext cx="5279504" cy="3810000"/>
          </a:xfrm>
        </p:spPr>
        <p:txBody>
          <a:bodyPr/>
          <a:lstStyle/>
          <a:p>
            <a:pPr lvl="1" eaLnBrk="1" hangingPunct="1">
              <a:spcAft>
                <a:spcPts val="1000"/>
              </a:spcAft>
            </a:pPr>
            <a:r>
              <a:rPr lang="en-US" sz="2800" i="1" dirty="0" smtClean="0"/>
              <a:t>In vivo</a:t>
            </a:r>
            <a:r>
              <a:rPr lang="en-US" sz="2800" dirty="0" smtClean="0"/>
              <a:t>:</a:t>
            </a:r>
          </a:p>
          <a:p>
            <a:pPr lvl="2" eaLnBrk="1" hangingPunct="1">
              <a:spcAft>
                <a:spcPts val="2400"/>
              </a:spcAft>
            </a:pPr>
            <a:r>
              <a:rPr lang="ru-RU" i="1" dirty="0" smtClean="0"/>
              <a:t>А</a:t>
            </a:r>
            <a:r>
              <a:rPr lang="ru-RU" dirty="0" smtClean="0"/>
              <a:t>бсорбция в кишечнике человека </a:t>
            </a:r>
            <a:r>
              <a:rPr lang="en-US" dirty="0" smtClean="0"/>
              <a:t>(</a:t>
            </a:r>
            <a:r>
              <a:rPr lang="ru-RU" dirty="0" smtClean="0"/>
              <a:t>%</a:t>
            </a:r>
            <a:r>
              <a:rPr lang="en-US" i="1" dirty="0" smtClean="0"/>
              <a:t>HIA</a:t>
            </a:r>
            <a:r>
              <a:rPr lang="en-US" dirty="0" smtClean="0"/>
              <a:t>)</a:t>
            </a:r>
          </a:p>
          <a:p>
            <a:pPr lvl="1" eaLnBrk="1" hangingPunct="1">
              <a:spcAft>
                <a:spcPts val="1000"/>
              </a:spcAft>
            </a:pPr>
            <a:r>
              <a:rPr lang="en-US" sz="2800" i="1" dirty="0" smtClean="0"/>
              <a:t>In vitro</a:t>
            </a:r>
            <a:r>
              <a:rPr lang="en-US" sz="2800" dirty="0" smtClean="0"/>
              <a:t>:</a:t>
            </a:r>
            <a:endParaRPr lang="ru-RU" sz="2800" dirty="0" smtClean="0"/>
          </a:p>
          <a:p>
            <a:pPr lvl="2" eaLnBrk="1" hangingPunct="1">
              <a:spcAft>
                <a:spcPts val="1000"/>
              </a:spcAft>
            </a:pPr>
            <a:r>
              <a:rPr lang="ru-RU" dirty="0" smtClean="0"/>
              <a:t>Проницаемость клеточных культур </a:t>
            </a:r>
            <a:r>
              <a:rPr lang="en-US" dirty="0" smtClean="0"/>
              <a:t>(Caco-2, MDCK,</a:t>
            </a:r>
            <a:r>
              <a:rPr lang="ru-RU" dirty="0" smtClean="0"/>
              <a:t> 2/4/А1</a:t>
            </a:r>
            <a:r>
              <a:rPr lang="en-US" dirty="0" smtClean="0"/>
              <a:t> </a:t>
            </a:r>
            <a:r>
              <a:rPr lang="ru-RU" dirty="0" smtClean="0"/>
              <a:t>и т.п.</a:t>
            </a:r>
            <a:r>
              <a:rPr lang="en-US" dirty="0" smtClean="0"/>
              <a:t>)</a:t>
            </a:r>
          </a:p>
          <a:p>
            <a:pPr lvl="2" eaLnBrk="1" hangingPunct="1">
              <a:spcAft>
                <a:spcPts val="1000"/>
              </a:spcAft>
            </a:pPr>
            <a:endParaRPr lang="en-US" dirty="0" smtClean="0"/>
          </a:p>
        </p:txBody>
      </p:sp>
      <p:cxnSp>
        <p:nvCxnSpPr>
          <p:cNvPr id="23559" name="Straight Connector 7"/>
          <p:cNvCxnSpPr>
            <a:cxnSpLocks noChangeShapeType="1"/>
          </p:cNvCxnSpPr>
          <p:nvPr/>
        </p:nvCxnSpPr>
        <p:spPr bwMode="auto">
          <a:xfrm>
            <a:off x="381000" y="5562600"/>
            <a:ext cx="8229600" cy="0"/>
          </a:xfrm>
          <a:prstGeom prst="line">
            <a:avLst/>
          </a:prstGeom>
          <a:noFill/>
          <a:ln w="127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22532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sz="4000" dirty="0" smtClean="0"/>
              <a:t>Исследуемые системы</a:t>
            </a:r>
            <a:endParaRPr lang="lt-LT" sz="4000" dirty="0" smtClean="0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6129867" y="906463"/>
            <a:ext cx="2328333" cy="2687637"/>
            <a:chOff x="2463082" y="14696894"/>
            <a:chExt cx="5728418" cy="6613706"/>
          </a:xfrm>
        </p:grpSpPr>
        <p:pic>
          <p:nvPicPr>
            <p:cNvPr id="22536" name="Picture 10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6063" y="16602075"/>
              <a:ext cx="5405437" cy="4708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7" name="Picture 78" descr="Liver.png"/>
            <p:cNvPicPr>
              <a:picLocks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65713" y="16840200"/>
              <a:ext cx="2525712" cy="1441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8" name="Picture 9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3175" y="15387638"/>
              <a:ext cx="3330575" cy="1114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9" name="Rectangle 2218"/>
            <p:cNvSpPr>
              <a:spLocks noChangeArrowheads="1"/>
            </p:cNvSpPr>
            <p:nvPr/>
          </p:nvSpPr>
          <p:spPr bwMode="auto">
            <a:xfrm>
              <a:off x="3420154" y="14716125"/>
              <a:ext cx="1497098" cy="757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1400" b="1" dirty="0" smtClean="0">
                  <a:solidFill>
                    <a:srgbClr val="3366FF"/>
                  </a:solidFill>
                </a:rPr>
                <a:t>Доза</a:t>
              </a:r>
              <a:endParaRPr lang="en-US" sz="1400" b="1" dirty="0">
                <a:solidFill>
                  <a:srgbClr val="3366FF"/>
                </a:solidFill>
              </a:endParaRPr>
            </a:p>
          </p:txBody>
        </p:sp>
        <p:sp>
          <p:nvSpPr>
            <p:cNvPr id="22540" name="Rectangle 2219"/>
            <p:cNvSpPr>
              <a:spLocks noChangeArrowheads="1"/>
            </p:cNvSpPr>
            <p:nvPr/>
          </p:nvSpPr>
          <p:spPr bwMode="auto">
            <a:xfrm>
              <a:off x="6222718" y="14696894"/>
              <a:ext cx="1116906" cy="757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CC3300"/>
                  </a:solidFill>
                </a:rPr>
                <a:t>%F</a:t>
              </a:r>
            </a:p>
          </p:txBody>
        </p:sp>
        <p:sp>
          <p:nvSpPr>
            <p:cNvPr id="22541" name="TextBox 121"/>
            <p:cNvSpPr txBox="1">
              <a:spLocks noChangeArrowheads="1"/>
            </p:cNvSpPr>
            <p:nvPr/>
          </p:nvSpPr>
          <p:spPr bwMode="auto">
            <a:xfrm>
              <a:off x="2463082" y="19591358"/>
              <a:ext cx="2173240" cy="1136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ru-RU" sz="1200" dirty="0" smtClean="0"/>
                <a:t>Кишечник</a:t>
              </a:r>
              <a:r>
                <a:rPr lang="en-US" sz="1200" dirty="0"/>
                <a:t/>
              </a:r>
              <a:br>
                <a:rPr lang="en-US" sz="1200" dirty="0"/>
              </a:br>
              <a:endParaRPr lang="en-US" sz="1200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5176269" y="19318284"/>
              <a:ext cx="363235" cy="36330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7" name="Elbow Connector 16"/>
            <p:cNvCxnSpPr/>
            <p:nvPr/>
          </p:nvCxnSpPr>
          <p:spPr>
            <a:xfrm rot="10800000" flipH="1">
              <a:off x="2575046" y="19497983"/>
              <a:ext cx="2562165" cy="730517"/>
            </a:xfrm>
            <a:prstGeom prst="bentConnector3">
              <a:avLst>
                <a:gd name="adj1" fmla="val 75000"/>
              </a:avLst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886200"/>
            <a:ext cx="22860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228601" y="5638800"/>
            <a:ext cx="8519864" cy="959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Aft>
                <a:spcPts val="1000"/>
              </a:spcAft>
              <a:defRPr/>
            </a:pPr>
            <a:r>
              <a:rPr lang="lt-LT" sz="2800" dirty="0">
                <a:latin typeface="Arial" charset="0"/>
                <a:cs typeface="Arial" charset="0"/>
              </a:rPr>
              <a:t>– </a:t>
            </a:r>
            <a:r>
              <a:rPr lang="en-US" sz="2800" i="1" dirty="0">
                <a:latin typeface="+mn-lt"/>
                <a:cs typeface="Arial" charset="0"/>
              </a:rPr>
              <a:t>In </a:t>
            </a:r>
            <a:r>
              <a:rPr lang="lt-LT" sz="2800" i="1" dirty="0">
                <a:latin typeface="+mn-lt"/>
                <a:cs typeface="Arial" charset="0"/>
              </a:rPr>
              <a:t>situ</a:t>
            </a:r>
            <a:r>
              <a:rPr lang="lt-LT" sz="2800" dirty="0">
                <a:latin typeface="+mn-lt"/>
                <a:cs typeface="Arial" charset="0"/>
              </a:rPr>
              <a:t>: </a:t>
            </a:r>
            <a:endParaRPr lang="ru-RU" sz="2800" dirty="0" smtClean="0">
              <a:latin typeface="+mn-lt"/>
            </a:endParaRPr>
          </a:p>
          <a:p>
            <a:pPr lvl="1">
              <a:spcAft>
                <a:spcPts val="1000"/>
              </a:spcAft>
              <a:defRPr/>
            </a:pPr>
            <a:r>
              <a:rPr lang="ru-RU" sz="2000" dirty="0" smtClean="0">
                <a:latin typeface="+mn-lt"/>
              </a:rPr>
              <a:t>Проницаемость</a:t>
            </a:r>
            <a:r>
              <a:rPr lang="lt-LT" sz="2000" dirty="0" smtClean="0">
                <a:latin typeface="+mn-lt"/>
                <a:cs typeface="Arial" charset="0"/>
              </a:rPr>
              <a:t> </a:t>
            </a:r>
            <a:r>
              <a:rPr lang="ru-RU" sz="2000" dirty="0" smtClean="0">
                <a:latin typeface="+mn-lt"/>
                <a:cs typeface="Arial" charset="0"/>
              </a:rPr>
              <a:t>г</a:t>
            </a:r>
            <a:r>
              <a:rPr lang="ru-RU" sz="2000" dirty="0" smtClean="0">
                <a:latin typeface="+mn-lt"/>
              </a:rPr>
              <a:t>ематоэнцефального барьера</a:t>
            </a:r>
            <a:endParaRPr lang="en-US" sz="200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Экспериментальные данные</a:t>
            </a: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19200" y="1676400"/>
          <a:ext cx="6629398" cy="33528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20752"/>
                <a:gridCol w="1163107"/>
                <a:gridCol w="989784"/>
                <a:gridCol w="777878"/>
                <a:gridCol w="777877"/>
              </a:tblGrid>
              <a:tr h="441960">
                <a:tc rowSpan="2"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Система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Пара-метр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Кол-во молекул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41960">
                <a:tc vMerge="1"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000" b="1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lt-LT" sz="2000" b="1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Гематоэнцефальный барьер</a:t>
                      </a:r>
                      <a:endParaRPr lang="en-US" sz="1800" dirty="0" smtClean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log </a:t>
                      </a:r>
                      <a:r>
                        <a:rPr lang="lt-LT" sz="2000" b="0" i="1" dirty="0" smtClean="0">
                          <a:solidFill>
                            <a:schemeClr val="tx1"/>
                          </a:solidFill>
                        </a:rPr>
                        <a:t>PS</a:t>
                      </a:r>
                      <a:endParaRPr lang="en-US" sz="20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125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52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43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r>
                        <a:rPr lang="lt-LT" sz="2000" dirty="0" err="1" smtClean="0"/>
                        <a:t>Caco-2</a:t>
                      </a:r>
                      <a:r>
                        <a:rPr lang="ru-RU" sz="2000" dirty="0" smtClean="0"/>
                        <a:t> монослой</a:t>
                      </a:r>
                      <a:endParaRPr lang="lt-LT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log </a:t>
                      </a:r>
                      <a:r>
                        <a:rPr lang="lt-LT" sz="2000" b="0" i="1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lt-LT" sz="2000" b="0" i="1" baseline="-2500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en-US" sz="2000" b="0" i="1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473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209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300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1960">
                <a:tc rowSpan="3">
                  <a:txBody>
                    <a:bodyPr/>
                    <a:lstStyle/>
                    <a:p>
                      <a:r>
                        <a:rPr lang="lt-LT" sz="2000" i="1" dirty="0" err="1" smtClean="0"/>
                        <a:t>In</a:t>
                      </a:r>
                      <a:r>
                        <a:rPr lang="lt-LT" sz="2000" i="1" dirty="0" smtClean="0"/>
                        <a:t> </a:t>
                      </a:r>
                      <a:r>
                        <a:rPr lang="lt-LT" sz="2000" i="1" dirty="0" err="1" smtClean="0"/>
                        <a:t>vivo</a:t>
                      </a:r>
                      <a:r>
                        <a:rPr lang="lt-LT" sz="2000" dirty="0" smtClean="0"/>
                        <a:t> </a:t>
                      </a:r>
                      <a:r>
                        <a:rPr lang="ru-RU" sz="2000" dirty="0" smtClean="0"/>
                        <a:t>абсорбция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baseline="0" smtClean="0"/>
                        <a:t>в кишечнике</a:t>
                      </a:r>
                      <a:endParaRPr lang="lt-LT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r>
                        <a:rPr lang="lt-LT" sz="2000" b="0" i="1" dirty="0" smtClean="0">
                          <a:solidFill>
                            <a:schemeClr val="tx1"/>
                          </a:solidFill>
                        </a:rPr>
                        <a:t>HIA</a:t>
                      </a:r>
                      <a:endParaRPr lang="en-US" sz="2000" b="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567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1960">
                <a:tc vMerge="1">
                  <a:txBody>
                    <a:bodyPr/>
                    <a:lstStyle/>
                    <a:p>
                      <a:endParaRPr lang="lt-LT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t-LT" sz="2000" b="0" i="0" dirty="0" smtClean="0">
                          <a:solidFill>
                            <a:schemeClr val="tx1"/>
                          </a:solidFill>
                        </a:rPr>
                        <a:t>log </a:t>
                      </a:r>
                      <a:r>
                        <a:rPr lang="en-US" sz="2000" b="0" i="1" dirty="0" err="1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2000" b="0" i="1" baseline="-25000" dirty="0" err="1" smtClean="0">
                          <a:solidFill>
                            <a:schemeClr val="tx1"/>
                          </a:solidFill>
                        </a:rPr>
                        <a:t>eff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41960">
                <a:tc vMerge="1">
                  <a:txBody>
                    <a:bodyPr/>
                    <a:lstStyle/>
                    <a:p>
                      <a:endParaRPr lang="lt-LT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lt-LT" sz="2000" b="0" i="0" dirty="0" smtClean="0">
                          <a:solidFill>
                            <a:schemeClr val="tx1"/>
                          </a:solidFill>
                        </a:rPr>
                        <a:t>log </a:t>
                      </a:r>
                      <a:r>
                        <a:rPr lang="en-US" sz="2000" b="0" i="1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US" sz="2000" b="0" i="1" baseline="-2500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lt-LT" sz="2000" b="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Механизмы транспорта</a:t>
            </a:r>
            <a:endParaRPr lang="en-US" dirty="0" smtClean="0"/>
          </a:p>
        </p:txBody>
      </p:sp>
      <p:pic>
        <p:nvPicPr>
          <p:cNvPr id="3072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125663"/>
            <a:ext cx="5273675" cy="374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 bwMode="auto">
          <a:xfrm>
            <a:off x="1905000" y="1973263"/>
            <a:ext cx="1371600" cy="3048000"/>
          </a:xfrm>
          <a:prstGeom prst="rect">
            <a:avLst/>
          </a:prstGeom>
          <a:noFill/>
          <a:ln w="38100" cap="flat" cmpd="sng" algn="ctr">
            <a:solidFill>
              <a:srgbClr val="0056A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>
              <a:defRPr/>
            </a:pPr>
            <a:endParaRPr lang="lt-LT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6213475" y="4038600"/>
            <a:ext cx="457200" cy="304800"/>
          </a:xfrm>
          <a:prstGeom prst="rect">
            <a:avLst/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C0504D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448425" y="2590800"/>
            <a:ext cx="457200" cy="3048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213475" y="3649663"/>
            <a:ext cx="457200" cy="304800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6706757" y="2117725"/>
            <a:ext cx="24737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srgbClr val="000000"/>
                </a:solidFill>
              </a:rPr>
              <a:t>Пассивная диффузия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7020272" y="2573338"/>
            <a:ext cx="8531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Trans</a:t>
            </a:r>
            <a:r>
              <a:rPr lang="ru-RU" sz="1600" kern="0" dirty="0" smtClean="0">
                <a:solidFill>
                  <a:srgbClr val="000000"/>
                </a:solidFill>
              </a:rPr>
              <a:t>-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7020272" y="2992438"/>
            <a:ext cx="7360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Para</a:t>
            </a:r>
            <a:r>
              <a:rPr lang="ru-RU" sz="1600" kern="0" dirty="0" smtClean="0">
                <a:solidFill>
                  <a:srgbClr val="000000"/>
                </a:solidFill>
              </a:rPr>
              <a:t>-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442075" y="3014663"/>
            <a:ext cx="4572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207125" y="4433888"/>
            <a:ext cx="457200" cy="304800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25400" cap="flat" cmpd="sng" algn="ctr">
            <a:solidFill>
              <a:srgbClr val="8064A2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213475" y="2133600"/>
            <a:ext cx="457200" cy="30480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56A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45720" tIns="91440" rIns="9144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6724517" y="3624263"/>
            <a:ext cx="23839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srgbClr val="000000"/>
                </a:solidFill>
              </a:rPr>
              <a:t>Активный транспорт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804248" y="4005263"/>
            <a:ext cx="15343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P-</a:t>
            </a:r>
            <a:r>
              <a:rPr lang="en-US" sz="1600" kern="0" dirty="0" err="1" smtClean="0">
                <a:solidFill>
                  <a:srgbClr val="000000"/>
                </a:solidFill>
              </a:rPr>
              <a:t>gp</a:t>
            </a:r>
            <a:r>
              <a:rPr lang="en-US" sz="1600" kern="0" dirty="0" smtClean="0">
                <a:solidFill>
                  <a:srgbClr val="000000"/>
                </a:solidFill>
              </a:rPr>
              <a:t> </a:t>
            </a:r>
            <a:r>
              <a:rPr lang="ru-RU" sz="1600" kern="0" dirty="0" smtClean="0">
                <a:solidFill>
                  <a:srgbClr val="000000"/>
                </a:solidFill>
              </a:rPr>
              <a:t>эффект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17" name="TextBox 15"/>
          <p:cNvSpPr txBox="1">
            <a:spLocks noChangeArrowheads="1"/>
          </p:cNvSpPr>
          <p:nvPr/>
        </p:nvSpPr>
        <p:spPr bwMode="auto">
          <a:xfrm>
            <a:off x="6841460" y="4418013"/>
            <a:ext cx="140294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6699FF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kern="0" dirty="0" smtClean="0">
                <a:solidFill>
                  <a:srgbClr val="000000"/>
                </a:solidFill>
              </a:rPr>
              <a:t>Трансцитоз</a:t>
            </a:r>
            <a:endParaRPr lang="en-US" sz="1600" kern="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8"/>
            <a:ext cx="4267200" cy="4525962"/>
          </a:xfrm>
        </p:spPr>
        <p:txBody>
          <a:bodyPr/>
          <a:lstStyle/>
          <a:p>
            <a:pPr eaLnBrk="1" hangingPunct="1"/>
            <a:r>
              <a:rPr lang="ru-RU" sz="2600" dirty="0" smtClean="0"/>
              <a:t>Два барьера</a:t>
            </a:r>
            <a:r>
              <a:rPr lang="lt-LT" sz="2600" dirty="0" smtClean="0"/>
              <a:t>: </a:t>
            </a:r>
            <a:r>
              <a:rPr lang="ru-RU" sz="2600" dirty="0" smtClean="0"/>
              <a:t/>
            </a:r>
            <a:br>
              <a:rPr lang="ru-RU" sz="2600" dirty="0" smtClean="0"/>
            </a:br>
            <a:r>
              <a:rPr lang="lt-LT" sz="2600" i="1" dirty="0" smtClean="0"/>
              <a:t>UWL</a:t>
            </a:r>
            <a:r>
              <a:rPr lang="lt-LT" sz="2600" dirty="0" smtClean="0"/>
              <a:t> </a:t>
            </a:r>
            <a:r>
              <a:rPr lang="ru-RU" sz="2600" dirty="0" smtClean="0"/>
              <a:t>и эпителий</a:t>
            </a:r>
            <a:endParaRPr lang="en-US" sz="2600" dirty="0" smtClean="0"/>
          </a:p>
          <a:p>
            <a:pPr eaLnBrk="1" hangingPunct="1"/>
            <a:endParaRPr lang="en-US" sz="2600" dirty="0" smtClean="0"/>
          </a:p>
          <a:p>
            <a:pPr eaLnBrk="1" hangingPunct="1"/>
            <a:r>
              <a:rPr lang="ru-RU" sz="2600" dirty="0" smtClean="0"/>
              <a:t>Общее сопротивление диффузии</a:t>
            </a:r>
            <a:r>
              <a:rPr lang="en-US" sz="2600" dirty="0" smtClean="0"/>
              <a:t>: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lt-LT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lt-LT" dirty="0" smtClean="0"/>
          </a:p>
        </p:txBody>
      </p:sp>
      <p:pic>
        <p:nvPicPr>
          <p:cNvPr id="1028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467100"/>
            <a:ext cx="4953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TextBox 41"/>
          <p:cNvSpPr txBox="1">
            <a:spLocks noChangeArrowheads="1"/>
          </p:cNvSpPr>
          <p:nvPr/>
        </p:nvSpPr>
        <p:spPr bwMode="auto">
          <a:xfrm>
            <a:off x="5410200" y="344011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000000"/>
                </a:solidFill>
              </a:rPr>
              <a:t>P</a:t>
            </a:r>
            <a:r>
              <a:rPr lang="en-US" baseline="-25000">
                <a:solidFill>
                  <a:srgbClr val="000000"/>
                </a:solidFill>
              </a:rPr>
              <a:t>UWL</a:t>
            </a:r>
          </a:p>
        </p:txBody>
      </p:sp>
      <p:sp>
        <p:nvSpPr>
          <p:cNvPr id="1030" name="TextBox 43"/>
          <p:cNvSpPr txBox="1">
            <a:spLocks noChangeArrowheads="1"/>
          </p:cNvSpPr>
          <p:nvPr/>
        </p:nvSpPr>
        <p:spPr bwMode="auto">
          <a:xfrm>
            <a:off x="5410200" y="412591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000000"/>
                </a:solidFill>
              </a:rPr>
              <a:t>P</a:t>
            </a:r>
            <a:r>
              <a:rPr lang="en-US" baseline="-25000">
                <a:solidFill>
                  <a:srgbClr val="000000"/>
                </a:solidFill>
              </a:rPr>
              <a:t>Para</a:t>
            </a:r>
          </a:p>
        </p:txBody>
      </p:sp>
      <p:sp>
        <p:nvSpPr>
          <p:cNvPr id="1031" name="TextBox 45"/>
          <p:cNvSpPr txBox="1">
            <a:spLocks noChangeArrowheads="1"/>
          </p:cNvSpPr>
          <p:nvPr/>
        </p:nvSpPr>
        <p:spPr bwMode="auto">
          <a:xfrm>
            <a:off x="5410200" y="4811713"/>
            <a:ext cx="914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000000"/>
                </a:solidFill>
              </a:rPr>
              <a:t>P</a:t>
            </a:r>
            <a:r>
              <a:rPr lang="en-US" baseline="-25000">
                <a:solidFill>
                  <a:srgbClr val="000000"/>
                </a:solidFill>
              </a:rPr>
              <a:t>Trans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6172200" y="2514600"/>
            <a:ext cx="2514600" cy="158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TextBox 49"/>
          <p:cNvSpPr txBox="1">
            <a:spLocks noChangeArrowheads="1"/>
          </p:cNvSpPr>
          <p:nvPr/>
        </p:nvSpPr>
        <p:spPr bwMode="auto">
          <a:xfrm>
            <a:off x="6198833" y="1881188"/>
            <a:ext cx="6642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Вода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034" name="TextBox 50"/>
          <p:cNvSpPr txBox="1">
            <a:spLocks noChangeArrowheads="1"/>
          </p:cNvSpPr>
          <p:nvPr/>
        </p:nvSpPr>
        <p:spPr bwMode="auto">
          <a:xfrm>
            <a:off x="7010400" y="1905000"/>
            <a:ext cx="584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solidFill>
                  <a:srgbClr val="000000"/>
                </a:solidFill>
              </a:rPr>
              <a:t>UWL</a:t>
            </a:r>
          </a:p>
        </p:txBody>
      </p:sp>
      <p:sp>
        <p:nvSpPr>
          <p:cNvPr id="1035" name="TextBox 51"/>
          <p:cNvSpPr txBox="1">
            <a:spLocks noChangeArrowheads="1"/>
          </p:cNvSpPr>
          <p:nvPr/>
        </p:nvSpPr>
        <p:spPr bwMode="auto">
          <a:xfrm>
            <a:off x="7596336" y="1877757"/>
            <a:ext cx="11085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Эпителий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rot="5400000">
            <a:off x="6553201" y="2255837"/>
            <a:ext cx="914400" cy="317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7142957" y="2256631"/>
            <a:ext cx="914400" cy="158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8228807" y="2247106"/>
            <a:ext cx="914400" cy="158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1725" y="2819400"/>
            <a:ext cx="25241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0" name="Title 1"/>
          <p:cNvSpPr>
            <a:spLocks noGrp="1"/>
          </p:cNvSpPr>
          <p:nvPr>
            <p:ph type="title"/>
          </p:nvPr>
        </p:nvSpPr>
        <p:spPr>
          <a:xfrm>
            <a:off x="685800" y="188913"/>
            <a:ext cx="8178800" cy="1158875"/>
          </a:xfrm>
        </p:spPr>
        <p:txBody>
          <a:bodyPr/>
          <a:lstStyle/>
          <a:p>
            <a:pPr eaLnBrk="1" hangingPunct="1"/>
            <a:r>
              <a:rPr lang="ru-RU" dirty="0" smtClean="0"/>
              <a:t>Теория</a:t>
            </a:r>
            <a:endParaRPr lang="lt-LT" dirty="0" smtClean="0"/>
          </a:p>
        </p:txBody>
      </p:sp>
      <p:graphicFrame>
        <p:nvGraphicFramePr>
          <p:cNvPr id="84998" name="Object 2"/>
          <p:cNvGraphicFramePr>
            <a:graphicFrameLocks noChangeAspect="1"/>
          </p:cNvGraphicFramePr>
          <p:nvPr/>
        </p:nvGraphicFramePr>
        <p:xfrm>
          <a:off x="1079500" y="6858000"/>
          <a:ext cx="3149600" cy="889000"/>
        </p:xfrm>
        <a:graphic>
          <a:graphicData uri="http://schemas.openxmlformats.org/presentationml/2006/ole">
            <p:oleObj spid="_x0000_s103426" name="Equation" r:id="rId5" imgW="1574640" imgH="444240" progId="Equation.3">
              <p:embed/>
            </p:oleObj>
          </a:graphicData>
        </a:graphic>
      </p:graphicFrame>
      <p:sp>
        <p:nvSpPr>
          <p:cNvPr id="1041" name="AutoShape 8"/>
          <p:cNvSpPr>
            <a:spLocks noChangeAspect="1" noChangeArrowheads="1"/>
          </p:cNvSpPr>
          <p:nvPr/>
        </p:nvSpPr>
        <p:spPr bwMode="auto">
          <a:xfrm>
            <a:off x="1295400" y="5029200"/>
            <a:ext cx="3021013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lt-LT">
              <a:latin typeface="Calibri" pitchFamily="34" charset="0"/>
            </a:endParaRPr>
          </a:p>
        </p:txBody>
      </p:sp>
      <p:grpSp>
        <p:nvGrpSpPr>
          <p:cNvPr id="2" name="Group 6"/>
          <p:cNvGrpSpPr>
            <a:grpSpLocks noChangeAspect="1"/>
          </p:cNvGrpSpPr>
          <p:nvPr/>
        </p:nvGrpSpPr>
        <p:grpSpPr bwMode="auto">
          <a:xfrm>
            <a:off x="1066800" y="5257800"/>
            <a:ext cx="3149600" cy="889000"/>
            <a:chOff x="816" y="3264"/>
            <a:chExt cx="1984" cy="560"/>
          </a:xfrm>
        </p:grpSpPr>
        <p:sp>
          <p:nvSpPr>
            <p:cNvPr id="1043" name="AutoShape 5"/>
            <p:cNvSpPr>
              <a:spLocks noChangeAspect="1" noChangeArrowheads="1" noTextEdit="1"/>
            </p:cNvSpPr>
            <p:nvPr/>
          </p:nvSpPr>
          <p:spPr bwMode="auto">
            <a:xfrm>
              <a:off x="816" y="3264"/>
              <a:ext cx="1984" cy="5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1044" name="Line 7"/>
            <p:cNvSpPr>
              <a:spLocks noChangeShapeType="1"/>
            </p:cNvSpPr>
            <p:nvPr/>
          </p:nvSpPr>
          <p:spPr bwMode="auto">
            <a:xfrm>
              <a:off x="849" y="3520"/>
              <a:ext cx="274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1045" name="Line 8"/>
            <p:cNvSpPr>
              <a:spLocks noChangeShapeType="1"/>
            </p:cNvSpPr>
            <p:nvPr/>
          </p:nvSpPr>
          <p:spPr bwMode="auto">
            <a:xfrm>
              <a:off x="1327" y="3520"/>
              <a:ext cx="365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1046" name="Line 9"/>
            <p:cNvSpPr>
              <a:spLocks noChangeShapeType="1"/>
            </p:cNvSpPr>
            <p:nvPr/>
          </p:nvSpPr>
          <p:spPr bwMode="auto">
            <a:xfrm>
              <a:off x="1874" y="3520"/>
              <a:ext cx="886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1047" name="Rectangle 10"/>
            <p:cNvSpPr>
              <a:spLocks noChangeArrowheads="1"/>
            </p:cNvSpPr>
            <p:nvPr/>
          </p:nvSpPr>
          <p:spPr bwMode="auto">
            <a:xfrm>
              <a:off x="2497" y="3667"/>
              <a:ext cx="276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trans</a:t>
              </a:r>
              <a:endParaRPr lang="en-US"/>
            </a:p>
          </p:txBody>
        </p:sp>
        <p:sp>
          <p:nvSpPr>
            <p:cNvPr id="1048" name="Rectangle 11"/>
            <p:cNvSpPr>
              <a:spLocks noChangeArrowheads="1"/>
            </p:cNvSpPr>
            <p:nvPr/>
          </p:nvSpPr>
          <p:spPr bwMode="auto">
            <a:xfrm>
              <a:off x="1997" y="3667"/>
              <a:ext cx="257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para</a:t>
              </a:r>
              <a:endParaRPr lang="en-US"/>
            </a:p>
          </p:txBody>
        </p:sp>
        <p:sp>
          <p:nvSpPr>
            <p:cNvPr id="1049" name="Rectangle 12"/>
            <p:cNvSpPr>
              <a:spLocks noChangeArrowheads="1"/>
            </p:cNvSpPr>
            <p:nvPr/>
          </p:nvSpPr>
          <p:spPr bwMode="auto">
            <a:xfrm>
              <a:off x="1425" y="3667"/>
              <a:ext cx="280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UWL</a:t>
              </a:r>
              <a:endParaRPr lang="en-US"/>
            </a:p>
          </p:txBody>
        </p:sp>
        <p:sp>
          <p:nvSpPr>
            <p:cNvPr id="1050" name="Rectangle 13"/>
            <p:cNvSpPr>
              <a:spLocks noChangeArrowheads="1"/>
            </p:cNvSpPr>
            <p:nvPr/>
          </p:nvSpPr>
          <p:spPr bwMode="auto">
            <a:xfrm>
              <a:off x="956" y="3667"/>
              <a:ext cx="157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eff</a:t>
              </a:r>
              <a:endParaRPr lang="en-US"/>
            </a:p>
          </p:txBody>
        </p:sp>
        <p:sp>
          <p:nvSpPr>
            <p:cNvPr id="1051" name="Rectangle 14"/>
            <p:cNvSpPr>
              <a:spLocks noChangeArrowheads="1"/>
            </p:cNvSpPr>
            <p:nvPr/>
          </p:nvSpPr>
          <p:spPr bwMode="auto">
            <a:xfrm>
              <a:off x="2410" y="3547"/>
              <a:ext cx="19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en-US"/>
            </a:p>
          </p:txBody>
        </p:sp>
        <p:sp>
          <p:nvSpPr>
            <p:cNvPr id="1052" name="Rectangle 15"/>
            <p:cNvSpPr>
              <a:spLocks noChangeArrowheads="1"/>
            </p:cNvSpPr>
            <p:nvPr/>
          </p:nvSpPr>
          <p:spPr bwMode="auto">
            <a:xfrm>
              <a:off x="1893" y="3547"/>
              <a:ext cx="19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en-US"/>
            </a:p>
          </p:txBody>
        </p:sp>
        <p:sp>
          <p:nvSpPr>
            <p:cNvPr id="1053" name="Rectangle 16"/>
            <p:cNvSpPr>
              <a:spLocks noChangeArrowheads="1"/>
            </p:cNvSpPr>
            <p:nvPr/>
          </p:nvSpPr>
          <p:spPr bwMode="auto">
            <a:xfrm>
              <a:off x="1346" y="3547"/>
              <a:ext cx="19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en-US"/>
            </a:p>
          </p:txBody>
        </p:sp>
        <p:sp>
          <p:nvSpPr>
            <p:cNvPr id="1054" name="Rectangle 17"/>
            <p:cNvSpPr>
              <a:spLocks noChangeArrowheads="1"/>
            </p:cNvSpPr>
            <p:nvPr/>
          </p:nvSpPr>
          <p:spPr bwMode="auto">
            <a:xfrm>
              <a:off x="868" y="3547"/>
              <a:ext cx="19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en-US"/>
            </a:p>
          </p:txBody>
        </p:sp>
        <p:sp>
          <p:nvSpPr>
            <p:cNvPr id="1055" name="Rectangle 18"/>
            <p:cNvSpPr>
              <a:spLocks noChangeArrowheads="1"/>
            </p:cNvSpPr>
            <p:nvPr/>
          </p:nvSpPr>
          <p:spPr bwMode="auto">
            <a:xfrm>
              <a:off x="2263" y="3526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1056" name="Rectangle 19"/>
            <p:cNvSpPr>
              <a:spLocks noChangeArrowheads="1"/>
            </p:cNvSpPr>
            <p:nvPr/>
          </p:nvSpPr>
          <p:spPr bwMode="auto">
            <a:xfrm>
              <a:off x="1731" y="3375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1057" name="Rectangle 20"/>
            <p:cNvSpPr>
              <a:spLocks noChangeArrowheads="1"/>
            </p:cNvSpPr>
            <p:nvPr/>
          </p:nvSpPr>
          <p:spPr bwMode="auto">
            <a:xfrm>
              <a:off x="1174" y="3375"/>
              <a:ext cx="220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1058" name="Rectangle 21"/>
            <p:cNvSpPr>
              <a:spLocks noChangeArrowheads="1"/>
            </p:cNvSpPr>
            <p:nvPr/>
          </p:nvSpPr>
          <p:spPr bwMode="auto">
            <a:xfrm>
              <a:off x="2269" y="3275"/>
              <a:ext cx="173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/>
            </a:p>
          </p:txBody>
        </p:sp>
        <p:sp>
          <p:nvSpPr>
            <p:cNvPr id="1059" name="Rectangle 22"/>
            <p:cNvSpPr>
              <a:spLocks noChangeArrowheads="1"/>
            </p:cNvSpPr>
            <p:nvPr/>
          </p:nvSpPr>
          <p:spPr bwMode="auto">
            <a:xfrm>
              <a:off x="1461" y="3275"/>
              <a:ext cx="173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/>
            </a:p>
          </p:txBody>
        </p:sp>
        <p:sp>
          <p:nvSpPr>
            <p:cNvPr id="1060" name="Rectangle 23"/>
            <p:cNvSpPr>
              <a:spLocks noChangeArrowheads="1"/>
            </p:cNvSpPr>
            <p:nvPr/>
          </p:nvSpPr>
          <p:spPr bwMode="auto">
            <a:xfrm>
              <a:off x="938" y="3275"/>
              <a:ext cx="173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гематоэнцефального барьера</a:t>
            </a:r>
            <a:endParaRPr lang="en-US" sz="32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3505200" cy="3916363"/>
          </a:xfrm>
        </p:spPr>
        <p:txBody>
          <a:bodyPr/>
          <a:lstStyle/>
          <a:p>
            <a:r>
              <a:rPr lang="lt-LT" sz="2800" dirty="0" smtClean="0"/>
              <a:t>1/</a:t>
            </a:r>
            <a:r>
              <a:rPr lang="lt-LT" sz="2800" i="1" dirty="0" smtClean="0"/>
              <a:t>P</a:t>
            </a:r>
            <a:r>
              <a:rPr lang="lt-LT" sz="2800" i="1" baseline="-25000" dirty="0" smtClean="0"/>
              <a:t>UWL</a:t>
            </a:r>
            <a:r>
              <a:rPr lang="lt-LT" sz="2800" dirty="0" smtClean="0"/>
              <a:t> ≈ 0</a:t>
            </a:r>
          </a:p>
          <a:p>
            <a:r>
              <a:rPr lang="lt-LT" sz="2800" i="1" dirty="0" err="1" smtClean="0"/>
              <a:t>P</a:t>
            </a:r>
            <a:r>
              <a:rPr lang="lt-LT" sz="2800" i="1" baseline="-25000" dirty="0" err="1" smtClean="0"/>
              <a:t>para</a:t>
            </a:r>
            <a:r>
              <a:rPr lang="lt-LT" sz="2800" dirty="0" smtClean="0"/>
              <a:t> ≈ 0</a:t>
            </a:r>
          </a:p>
          <a:p>
            <a:endParaRPr lang="lt-LT" sz="2800" dirty="0" smtClean="0"/>
          </a:p>
          <a:p>
            <a:pPr>
              <a:spcAft>
                <a:spcPts val="1200"/>
              </a:spcAft>
            </a:pPr>
            <a:r>
              <a:rPr lang="ru-RU" sz="2400" dirty="0" smtClean="0"/>
              <a:t>Ограниченная скорость кровотока</a:t>
            </a:r>
            <a:r>
              <a:rPr lang="lt-LT" sz="2400" dirty="0" smtClean="0"/>
              <a:t>:</a:t>
            </a:r>
            <a:r>
              <a:rPr lang="lt-LT" sz="3600" dirty="0" smtClean="0"/>
              <a:t/>
            </a:r>
            <a:br>
              <a:rPr lang="lt-LT" sz="3600" dirty="0" smtClean="0"/>
            </a:br>
            <a:endParaRPr lang="lt-LT" sz="2400" dirty="0" smtClean="0"/>
          </a:p>
        </p:txBody>
      </p:sp>
      <p:grpSp>
        <p:nvGrpSpPr>
          <p:cNvPr id="2" name="Group 6"/>
          <p:cNvGrpSpPr>
            <a:grpSpLocks noChangeAspect="1"/>
          </p:cNvGrpSpPr>
          <p:nvPr/>
        </p:nvGrpSpPr>
        <p:grpSpPr bwMode="auto">
          <a:xfrm>
            <a:off x="990600" y="5334000"/>
            <a:ext cx="1882775" cy="762000"/>
            <a:chOff x="2064" y="3456"/>
            <a:chExt cx="1186" cy="480"/>
          </a:xfrm>
        </p:grpSpPr>
        <p:sp>
          <p:nvSpPr>
            <p:cNvPr id="25606" name="AutoShape 5"/>
            <p:cNvSpPr>
              <a:spLocks noChangeAspect="1" noChangeArrowheads="1" noTextEdit="1"/>
            </p:cNvSpPr>
            <p:nvPr/>
          </p:nvSpPr>
          <p:spPr bwMode="auto">
            <a:xfrm>
              <a:off x="2064" y="3456"/>
              <a:ext cx="118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5607" name="Line 7"/>
            <p:cNvSpPr>
              <a:spLocks noChangeShapeType="1"/>
            </p:cNvSpPr>
            <p:nvPr/>
          </p:nvSpPr>
          <p:spPr bwMode="auto">
            <a:xfrm>
              <a:off x="2092" y="3682"/>
              <a:ext cx="22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5608" name="Line 8"/>
            <p:cNvSpPr>
              <a:spLocks noChangeShapeType="1"/>
            </p:cNvSpPr>
            <p:nvPr/>
          </p:nvSpPr>
          <p:spPr bwMode="auto">
            <a:xfrm>
              <a:off x="2499" y="3682"/>
              <a:ext cx="14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5609" name="Line 9"/>
            <p:cNvSpPr>
              <a:spLocks noChangeShapeType="1"/>
            </p:cNvSpPr>
            <p:nvPr/>
          </p:nvSpPr>
          <p:spPr bwMode="auto">
            <a:xfrm>
              <a:off x="2800" y="3682"/>
              <a:ext cx="419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lt-LT"/>
            </a:p>
          </p:txBody>
        </p:sp>
        <p:sp>
          <p:nvSpPr>
            <p:cNvPr id="25610" name="Rectangle 10"/>
            <p:cNvSpPr>
              <a:spLocks noChangeArrowheads="1"/>
            </p:cNvSpPr>
            <p:nvPr/>
          </p:nvSpPr>
          <p:spPr bwMode="auto">
            <a:xfrm>
              <a:off x="3112" y="3706"/>
              <a:ext cx="158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100" i="1">
                  <a:solidFill>
                    <a:srgbClr val="000000"/>
                  </a:solidFill>
                  <a:latin typeface="Times New Roman" pitchFamily="18" charset="0"/>
                </a:rPr>
                <a:t>S</a:t>
              </a:r>
              <a:endParaRPr lang="lt-LT"/>
            </a:p>
          </p:txBody>
        </p:sp>
        <p:sp>
          <p:nvSpPr>
            <p:cNvPr id="25611" name="Rectangle 11"/>
            <p:cNvSpPr>
              <a:spLocks noChangeArrowheads="1"/>
            </p:cNvSpPr>
            <p:nvPr/>
          </p:nvSpPr>
          <p:spPr bwMode="auto">
            <a:xfrm>
              <a:off x="2817" y="3706"/>
              <a:ext cx="17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100" i="1">
                  <a:solidFill>
                    <a:srgbClr val="000000"/>
                  </a:solidFill>
                  <a:latin typeface="Times New Roman" pitchFamily="18" charset="0"/>
                </a:rPr>
                <a:t>P</a:t>
              </a:r>
              <a:endParaRPr lang="lt-LT"/>
            </a:p>
          </p:txBody>
        </p:sp>
        <p:sp>
          <p:nvSpPr>
            <p:cNvPr id="25612" name="Rectangle 12"/>
            <p:cNvSpPr>
              <a:spLocks noChangeArrowheads="1"/>
            </p:cNvSpPr>
            <p:nvPr/>
          </p:nvSpPr>
          <p:spPr bwMode="auto">
            <a:xfrm>
              <a:off x="2506" y="3706"/>
              <a:ext cx="198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100" i="1">
                  <a:solidFill>
                    <a:srgbClr val="000000"/>
                  </a:solidFill>
                  <a:latin typeface="Times New Roman" pitchFamily="18" charset="0"/>
                </a:rPr>
                <a:t>Q</a:t>
              </a:r>
              <a:endParaRPr lang="lt-LT"/>
            </a:p>
          </p:txBody>
        </p:sp>
        <p:sp>
          <p:nvSpPr>
            <p:cNvPr id="25613" name="Rectangle 13"/>
            <p:cNvSpPr>
              <a:spLocks noChangeArrowheads="1"/>
            </p:cNvSpPr>
            <p:nvPr/>
          </p:nvSpPr>
          <p:spPr bwMode="auto">
            <a:xfrm>
              <a:off x="2109" y="3706"/>
              <a:ext cx="267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100" i="1">
                  <a:solidFill>
                    <a:srgbClr val="000000"/>
                  </a:solidFill>
                  <a:latin typeface="Times New Roman" pitchFamily="18" charset="0"/>
                </a:rPr>
                <a:t>PS</a:t>
              </a:r>
              <a:endParaRPr lang="lt-LT"/>
            </a:p>
          </p:txBody>
        </p:sp>
        <p:sp>
          <p:nvSpPr>
            <p:cNvPr id="25614" name="Rectangle 14"/>
            <p:cNvSpPr>
              <a:spLocks noChangeArrowheads="1"/>
            </p:cNvSpPr>
            <p:nvPr/>
          </p:nvSpPr>
          <p:spPr bwMode="auto">
            <a:xfrm>
              <a:off x="2894" y="3811"/>
              <a:ext cx="255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1200" i="1">
                  <a:solidFill>
                    <a:srgbClr val="000000"/>
                  </a:solidFill>
                  <a:latin typeface="Times New Roman" pitchFamily="18" charset="0"/>
                </a:rPr>
                <a:t>trans</a:t>
              </a:r>
              <a:endParaRPr lang="lt-LT"/>
            </a:p>
          </p:txBody>
        </p:sp>
        <p:sp>
          <p:nvSpPr>
            <p:cNvPr id="25615" name="Rectangle 15"/>
            <p:cNvSpPr>
              <a:spLocks noChangeArrowheads="1"/>
            </p:cNvSpPr>
            <p:nvPr/>
          </p:nvSpPr>
          <p:spPr bwMode="auto">
            <a:xfrm>
              <a:off x="2967" y="3466"/>
              <a:ext cx="158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1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lt-LT"/>
            </a:p>
          </p:txBody>
        </p:sp>
        <p:sp>
          <p:nvSpPr>
            <p:cNvPr id="25616" name="Rectangle 16"/>
            <p:cNvSpPr>
              <a:spLocks noChangeArrowheads="1"/>
            </p:cNvSpPr>
            <p:nvPr/>
          </p:nvSpPr>
          <p:spPr bwMode="auto">
            <a:xfrm>
              <a:off x="2527" y="3466"/>
              <a:ext cx="158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1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lt-LT"/>
            </a:p>
          </p:txBody>
        </p:sp>
        <p:sp>
          <p:nvSpPr>
            <p:cNvPr id="25617" name="Rectangle 17"/>
            <p:cNvSpPr>
              <a:spLocks noChangeArrowheads="1"/>
            </p:cNvSpPr>
            <p:nvPr/>
          </p:nvSpPr>
          <p:spPr bwMode="auto">
            <a:xfrm>
              <a:off x="2163" y="3466"/>
              <a:ext cx="158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1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lt-LT"/>
            </a:p>
          </p:txBody>
        </p:sp>
        <p:sp>
          <p:nvSpPr>
            <p:cNvPr id="25618" name="Rectangle 18"/>
            <p:cNvSpPr>
              <a:spLocks noChangeArrowheads="1"/>
            </p:cNvSpPr>
            <p:nvPr/>
          </p:nvSpPr>
          <p:spPr bwMode="auto">
            <a:xfrm>
              <a:off x="2673" y="3554"/>
              <a:ext cx="203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1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lt-LT"/>
            </a:p>
          </p:txBody>
        </p:sp>
        <p:sp>
          <p:nvSpPr>
            <p:cNvPr id="25619" name="Rectangle 19"/>
            <p:cNvSpPr>
              <a:spLocks noChangeArrowheads="1"/>
            </p:cNvSpPr>
            <p:nvPr/>
          </p:nvSpPr>
          <p:spPr bwMode="auto">
            <a:xfrm>
              <a:off x="2364" y="3554"/>
              <a:ext cx="203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lt-LT" sz="21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lt-LT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4499992" y="2079898"/>
            <a:ext cx="1581150" cy="40576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995542" y="2079898"/>
            <a:ext cx="971550" cy="405765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rot="5400000">
            <a:off x="4499992" y="3661048"/>
            <a:ext cx="4076700" cy="8763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lt-LT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BBB</a:t>
            </a:r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 rot="5400000">
            <a:off x="4195192" y="2365648"/>
            <a:ext cx="4076700" cy="3467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" name="Group 6"/>
          <p:cNvGrpSpPr>
            <a:grpSpLocks/>
          </p:cNvGrpSpPr>
          <p:nvPr/>
        </p:nvGrpSpPr>
        <p:grpSpPr bwMode="auto">
          <a:xfrm rot="5400000">
            <a:off x="5871592" y="3789636"/>
            <a:ext cx="152400" cy="762000"/>
            <a:chOff x="1980406" y="3398520"/>
            <a:chExt cx="153193" cy="1127760"/>
          </a:xfrm>
        </p:grpSpPr>
        <p:cxnSp>
          <p:nvCxnSpPr>
            <p:cNvPr id="26" name="Straight Arrow Connector 25"/>
            <p:cNvCxnSpPr/>
            <p:nvPr/>
          </p:nvCxnSpPr>
          <p:spPr>
            <a:xfrm rot="16200000" flipV="1">
              <a:off x="1432596" y="3974524"/>
              <a:ext cx="1097216" cy="15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>
              <a:off x="1584192" y="4005067"/>
              <a:ext cx="1097217" cy="15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12"/>
          <p:cNvSpPr txBox="1">
            <a:spLocks noChangeArrowheads="1"/>
          </p:cNvSpPr>
          <p:nvPr/>
        </p:nvSpPr>
        <p:spPr bwMode="auto">
          <a:xfrm>
            <a:off x="4538092" y="2098948"/>
            <a:ext cx="10044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cs typeface="Arial" pitchFamily="34" charset="0"/>
              </a:rPr>
              <a:t>Плазма</a:t>
            </a:r>
            <a:endParaRPr lang="en-US" dirty="0">
              <a:cs typeface="Arial" pitchFamily="34" charset="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7052692" y="2098948"/>
            <a:ext cx="6960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>
                <a:cs typeface="Arial" pitchFamily="34" charset="0"/>
              </a:rPr>
              <a:t>Мозг</a:t>
            </a:r>
            <a:endParaRPr lang="en-US" dirty="0">
              <a:cs typeface="Arial" pitchFamily="34" charset="0"/>
            </a:endParaRPr>
          </a:p>
        </p:txBody>
      </p:sp>
      <p:sp>
        <p:nvSpPr>
          <p:cNvPr id="30" name="TextBox 16"/>
          <p:cNvSpPr txBox="1">
            <a:spLocks noChangeArrowheads="1"/>
          </p:cNvSpPr>
          <p:nvPr/>
        </p:nvSpPr>
        <p:spPr bwMode="auto">
          <a:xfrm>
            <a:off x="5371530" y="4961211"/>
            <a:ext cx="38343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i="1" dirty="0" smtClean="0">
                <a:cs typeface="Arial" pitchFamily="34" charset="0"/>
              </a:rPr>
              <a:t>Q</a:t>
            </a:r>
            <a:endParaRPr lang="en-US" sz="2000" i="1" dirty="0">
              <a:cs typeface="Arial" pitchFamily="34" charset="0"/>
            </a:endParaRPr>
          </a:p>
        </p:txBody>
      </p:sp>
      <p:sp>
        <p:nvSpPr>
          <p:cNvPr id="31" name="TextBox 19"/>
          <p:cNvSpPr txBox="1">
            <a:spLocks noChangeArrowheads="1"/>
          </p:cNvSpPr>
          <p:nvPr/>
        </p:nvSpPr>
        <p:spPr bwMode="auto">
          <a:xfrm>
            <a:off x="5642992" y="3573016"/>
            <a:ext cx="4507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lt-LT" sz="2000" i="1" dirty="0">
                <a:cs typeface="Arial" pitchFamily="34" charset="0"/>
              </a:rPr>
              <a:t>K</a:t>
            </a:r>
            <a:r>
              <a:rPr lang="en-US" sz="2000" i="1" baseline="-25000" dirty="0">
                <a:cs typeface="Arial" pitchFamily="34" charset="0"/>
              </a:rPr>
              <a:t>d</a:t>
            </a:r>
          </a:p>
        </p:txBody>
      </p:sp>
      <p:sp>
        <p:nvSpPr>
          <p:cNvPr id="32" name="Oval 31"/>
          <p:cNvSpPr/>
          <p:nvPr/>
        </p:nvSpPr>
        <p:spPr>
          <a:xfrm>
            <a:off x="5033392" y="3961086"/>
            <a:ext cx="381000" cy="381000"/>
          </a:xfrm>
          <a:prstGeom prst="ellipse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sp>
        <p:nvSpPr>
          <p:cNvPr id="33" name="Oval 32"/>
          <p:cNvSpPr/>
          <p:nvPr/>
        </p:nvSpPr>
        <p:spPr>
          <a:xfrm>
            <a:off x="6481192" y="3961086"/>
            <a:ext cx="381000" cy="381000"/>
          </a:xfrm>
          <a:prstGeom prst="ellipse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lt-LT"/>
          </a:p>
        </p:txBody>
      </p:sp>
      <p:cxnSp>
        <p:nvCxnSpPr>
          <p:cNvPr id="34" name="Straight Connector 33"/>
          <p:cNvCxnSpPr/>
          <p:nvPr/>
        </p:nvCxnSpPr>
        <p:spPr>
          <a:xfrm rot="5400000" flipH="1" flipV="1">
            <a:off x="4584130" y="3184798"/>
            <a:ext cx="1260475" cy="3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 flipH="1" flipV="1">
            <a:off x="4594448" y="5166792"/>
            <a:ext cx="1260475" cy="1588"/>
          </a:xfrm>
          <a:prstGeom prst="line">
            <a:avLst/>
          </a:prstGeom>
          <a:ln>
            <a:solidFill>
              <a:schemeClr val="tx1"/>
            </a:solidFill>
            <a:head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 bwMode="auto">
          <a:xfrm flipV="1">
            <a:off x="6920930" y="4154761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echanistic Rus">
  <a:themeElements>
    <a:clrScheme name="2 14">
      <a:dk1>
        <a:srgbClr val="003B64"/>
      </a:dk1>
      <a:lt1>
        <a:srgbClr val="FFFFFF"/>
      </a:lt1>
      <a:dk2>
        <a:srgbClr val="0067A6"/>
      </a:dk2>
      <a:lt2>
        <a:srgbClr val="808080"/>
      </a:lt2>
      <a:accent1>
        <a:srgbClr val="58A8DA"/>
      </a:accent1>
      <a:accent2>
        <a:srgbClr val="CC0000"/>
      </a:accent2>
      <a:accent3>
        <a:srgbClr val="FFFFFF"/>
      </a:accent3>
      <a:accent4>
        <a:srgbClr val="003154"/>
      </a:accent4>
      <a:accent5>
        <a:srgbClr val="B4D1EA"/>
      </a:accent5>
      <a:accent6>
        <a:srgbClr val="B90000"/>
      </a:accent6>
      <a:hlink>
        <a:srgbClr val="009999"/>
      </a:hlink>
      <a:folHlink>
        <a:srgbClr val="009900"/>
      </a:folHlink>
    </a:clrScheme>
    <a:fontScheme name="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3">
        <a:dk1>
          <a:srgbClr val="1F257D"/>
        </a:dk1>
        <a:lt1>
          <a:srgbClr val="FFFFFF"/>
        </a:lt1>
        <a:dk2>
          <a:srgbClr val="1F257D"/>
        </a:dk2>
        <a:lt2>
          <a:srgbClr val="808080"/>
        </a:lt2>
        <a:accent1>
          <a:srgbClr val="B8D8E6"/>
        </a:accent1>
        <a:accent2>
          <a:srgbClr val="CC0000"/>
        </a:accent2>
        <a:accent3>
          <a:srgbClr val="FFFFFF"/>
        </a:accent3>
        <a:accent4>
          <a:srgbClr val="191E6A"/>
        </a:accent4>
        <a:accent5>
          <a:srgbClr val="D8E9F0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14">
        <a:dk1>
          <a:srgbClr val="003B64"/>
        </a:dk1>
        <a:lt1>
          <a:srgbClr val="FFFFFF"/>
        </a:lt1>
        <a:dk2>
          <a:srgbClr val="0067A6"/>
        </a:dk2>
        <a:lt2>
          <a:srgbClr val="808080"/>
        </a:lt2>
        <a:accent1>
          <a:srgbClr val="58A8DA"/>
        </a:accent1>
        <a:accent2>
          <a:srgbClr val="CC0000"/>
        </a:accent2>
        <a:accent3>
          <a:srgbClr val="FFFFFF"/>
        </a:accent3>
        <a:accent4>
          <a:srgbClr val="003154"/>
        </a:accent4>
        <a:accent5>
          <a:srgbClr val="B4D1EA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CDLabs 2011">
  <a:themeElements>
    <a:clrScheme name="2 14">
      <a:dk1>
        <a:srgbClr val="003B64"/>
      </a:dk1>
      <a:lt1>
        <a:srgbClr val="FFFFFF"/>
      </a:lt1>
      <a:dk2>
        <a:srgbClr val="0067A6"/>
      </a:dk2>
      <a:lt2>
        <a:srgbClr val="808080"/>
      </a:lt2>
      <a:accent1>
        <a:srgbClr val="58A8DA"/>
      </a:accent1>
      <a:accent2>
        <a:srgbClr val="CC0000"/>
      </a:accent2>
      <a:accent3>
        <a:srgbClr val="FFFFFF"/>
      </a:accent3>
      <a:accent4>
        <a:srgbClr val="003154"/>
      </a:accent4>
      <a:accent5>
        <a:srgbClr val="B4D1EA"/>
      </a:accent5>
      <a:accent6>
        <a:srgbClr val="B90000"/>
      </a:accent6>
      <a:hlink>
        <a:srgbClr val="009999"/>
      </a:hlink>
      <a:folHlink>
        <a:srgbClr val="009900"/>
      </a:folHlink>
    </a:clrScheme>
    <a:fontScheme name="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3">
        <a:dk1>
          <a:srgbClr val="1F257D"/>
        </a:dk1>
        <a:lt1>
          <a:srgbClr val="FFFFFF"/>
        </a:lt1>
        <a:dk2>
          <a:srgbClr val="1F257D"/>
        </a:dk2>
        <a:lt2>
          <a:srgbClr val="808080"/>
        </a:lt2>
        <a:accent1>
          <a:srgbClr val="B8D8E6"/>
        </a:accent1>
        <a:accent2>
          <a:srgbClr val="CC0000"/>
        </a:accent2>
        <a:accent3>
          <a:srgbClr val="FFFFFF"/>
        </a:accent3>
        <a:accent4>
          <a:srgbClr val="191E6A"/>
        </a:accent4>
        <a:accent5>
          <a:srgbClr val="D8E9F0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14">
        <a:dk1>
          <a:srgbClr val="003B64"/>
        </a:dk1>
        <a:lt1>
          <a:srgbClr val="FFFFFF"/>
        </a:lt1>
        <a:dk2>
          <a:srgbClr val="0067A6"/>
        </a:dk2>
        <a:lt2>
          <a:srgbClr val="808080"/>
        </a:lt2>
        <a:accent1>
          <a:srgbClr val="58A8DA"/>
        </a:accent1>
        <a:accent2>
          <a:srgbClr val="CC0000"/>
        </a:accent2>
        <a:accent3>
          <a:srgbClr val="FFFFFF"/>
        </a:accent3>
        <a:accent4>
          <a:srgbClr val="003154"/>
        </a:accent4>
        <a:accent5>
          <a:srgbClr val="B4D1EA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ACDLabs 2011">
  <a:themeElements>
    <a:clrScheme name="2 14">
      <a:dk1>
        <a:srgbClr val="003B64"/>
      </a:dk1>
      <a:lt1>
        <a:srgbClr val="FFFFFF"/>
      </a:lt1>
      <a:dk2>
        <a:srgbClr val="0067A6"/>
      </a:dk2>
      <a:lt2>
        <a:srgbClr val="808080"/>
      </a:lt2>
      <a:accent1>
        <a:srgbClr val="58A8DA"/>
      </a:accent1>
      <a:accent2>
        <a:srgbClr val="CC0000"/>
      </a:accent2>
      <a:accent3>
        <a:srgbClr val="FFFFFF"/>
      </a:accent3>
      <a:accent4>
        <a:srgbClr val="003154"/>
      </a:accent4>
      <a:accent5>
        <a:srgbClr val="B4D1EA"/>
      </a:accent5>
      <a:accent6>
        <a:srgbClr val="B90000"/>
      </a:accent6>
      <a:hlink>
        <a:srgbClr val="009999"/>
      </a:hlink>
      <a:folHlink>
        <a:srgbClr val="009900"/>
      </a:folHlink>
    </a:clrScheme>
    <a:fontScheme name="2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6699FF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 13">
        <a:dk1>
          <a:srgbClr val="1F257D"/>
        </a:dk1>
        <a:lt1>
          <a:srgbClr val="FFFFFF"/>
        </a:lt1>
        <a:dk2>
          <a:srgbClr val="1F257D"/>
        </a:dk2>
        <a:lt2>
          <a:srgbClr val="808080"/>
        </a:lt2>
        <a:accent1>
          <a:srgbClr val="B8D8E6"/>
        </a:accent1>
        <a:accent2>
          <a:srgbClr val="CC0000"/>
        </a:accent2>
        <a:accent3>
          <a:srgbClr val="FFFFFF"/>
        </a:accent3>
        <a:accent4>
          <a:srgbClr val="191E6A"/>
        </a:accent4>
        <a:accent5>
          <a:srgbClr val="D8E9F0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 14">
        <a:dk1>
          <a:srgbClr val="003B64"/>
        </a:dk1>
        <a:lt1>
          <a:srgbClr val="FFFFFF"/>
        </a:lt1>
        <a:dk2>
          <a:srgbClr val="0067A6"/>
        </a:dk2>
        <a:lt2>
          <a:srgbClr val="808080"/>
        </a:lt2>
        <a:accent1>
          <a:srgbClr val="58A8DA"/>
        </a:accent1>
        <a:accent2>
          <a:srgbClr val="CC0000"/>
        </a:accent2>
        <a:accent3>
          <a:srgbClr val="FFFFFF"/>
        </a:accent3>
        <a:accent4>
          <a:srgbClr val="003154"/>
        </a:accent4>
        <a:accent5>
          <a:srgbClr val="B4D1EA"/>
        </a:accent5>
        <a:accent6>
          <a:srgbClr val="B90000"/>
        </a:accent6>
        <a:hlink>
          <a:srgbClr val="009999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Mechanistic Rus</Template>
  <TotalTime>5</TotalTime>
  <Words>1800</Words>
  <Application>Microsoft Office PowerPoint</Application>
  <PresentationFormat>On-screen Show (4:3)</PresentationFormat>
  <Paragraphs>788</Paragraphs>
  <Slides>48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2" baseType="lpstr">
      <vt:lpstr>Mechanistic Rus</vt:lpstr>
      <vt:lpstr>ACDLabs 2011</vt:lpstr>
      <vt:lpstr>1_ACDLabs 2011</vt:lpstr>
      <vt:lpstr>Equation</vt:lpstr>
      <vt:lpstr>Физикохимические модели для предсказания ADME свойств – технический обзор.</vt:lpstr>
      <vt:lpstr>Физикохимические модели</vt:lpstr>
      <vt:lpstr>Введение</vt:lpstr>
      <vt:lpstr>Slide 4</vt:lpstr>
      <vt:lpstr>Исследуемые системы</vt:lpstr>
      <vt:lpstr>Экспериментальные данные</vt:lpstr>
      <vt:lpstr>Механизмы транспорта</vt:lpstr>
      <vt:lpstr>Теория</vt:lpstr>
      <vt:lpstr>Особенности гематоэнцефального барьера</vt:lpstr>
      <vt:lpstr>Проницаемость UWL</vt:lpstr>
      <vt:lpstr>Межклеточный путь</vt:lpstr>
      <vt:lpstr>Внутриклеточный путь</vt:lpstr>
      <vt:lpstr>Влияние липофильности</vt:lpstr>
      <vt:lpstr>Влияние ионизации</vt:lpstr>
      <vt:lpstr>Зависимость от ионизации</vt:lpstr>
      <vt:lpstr>Физикохимический профиль %HIA</vt:lpstr>
      <vt:lpstr>Физикохимический профиль %HIA</vt:lpstr>
      <vt:lpstr>Физикохимический профиль %HIA</vt:lpstr>
      <vt:lpstr>%HIA и Ka</vt:lpstr>
      <vt:lpstr>Поэтапное моделирование</vt:lpstr>
      <vt:lpstr>Статистика: Log PS</vt:lpstr>
      <vt:lpstr>Внешняя валидация</vt:lpstr>
      <vt:lpstr>Статистика: %HIA</vt:lpstr>
      <vt:lpstr>Внешняя валидация</vt:lpstr>
      <vt:lpstr>Статистика: Caco-2</vt:lpstr>
      <vt:lpstr>Внешняя валидация</vt:lpstr>
      <vt:lpstr>Обобщение моделей</vt:lpstr>
      <vt:lpstr>Slide 28</vt:lpstr>
      <vt:lpstr>Исследуемые параметры</vt:lpstr>
      <vt:lpstr>Экспериментальные данные </vt:lpstr>
      <vt:lpstr>Связывание молекул  в плазме и тканях</vt:lpstr>
      <vt:lpstr>Влияние липофильности</vt:lpstr>
      <vt:lpstr>Сродство молекул к тканям</vt:lpstr>
      <vt:lpstr>Физикохимическая модель</vt:lpstr>
      <vt:lpstr>Статистика: pfu,br</vt:lpstr>
      <vt:lpstr>Статистика: log BB</vt:lpstr>
      <vt:lpstr>Внешняя валидация</vt:lpstr>
      <vt:lpstr>Статистика: pfu,ti</vt:lpstr>
      <vt:lpstr>Статистика: VSS</vt:lpstr>
      <vt:lpstr>Внешняя валидация</vt:lpstr>
      <vt:lpstr>Обобщение моделей</vt:lpstr>
      <vt:lpstr>Область применимости</vt:lpstr>
      <vt:lpstr>Концепция in combo</vt:lpstr>
      <vt:lpstr>Slide 44</vt:lpstr>
      <vt:lpstr>Количественные и качественные параметры</vt:lpstr>
      <vt:lpstr>Slide 46</vt:lpstr>
      <vt:lpstr>Slide 47</vt:lpstr>
      <vt:lpstr>Публикации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Физикохимические модели для предсказания ADME свойств – технический обзор.</dc:title>
  <dc:creator>programmer</dc:creator>
  <cp:lastModifiedBy>programmer</cp:lastModifiedBy>
  <cp:revision>2</cp:revision>
  <dcterms:created xsi:type="dcterms:W3CDTF">2012-11-14T07:55:40Z</dcterms:created>
  <dcterms:modified xsi:type="dcterms:W3CDTF">2012-11-15T19:14:48Z</dcterms:modified>
</cp:coreProperties>
</file>